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8" r:id="rId5"/>
  </p:sldMasterIdLst>
  <p:notesMasterIdLst>
    <p:notesMasterId r:id="rId23"/>
  </p:notesMasterIdLst>
  <p:handoutMasterIdLst>
    <p:handoutMasterId r:id="rId24"/>
  </p:handoutMasterIdLst>
  <p:sldIdLst>
    <p:sldId id="256" r:id="rId6"/>
    <p:sldId id="263" r:id="rId7"/>
    <p:sldId id="262" r:id="rId8"/>
    <p:sldId id="267" r:id="rId9"/>
    <p:sldId id="265" r:id="rId10"/>
    <p:sldId id="278" r:id="rId11"/>
    <p:sldId id="266" r:id="rId12"/>
    <p:sldId id="268" r:id="rId13"/>
    <p:sldId id="269" r:id="rId14"/>
    <p:sldId id="270" r:id="rId15"/>
    <p:sldId id="272" r:id="rId16"/>
    <p:sldId id="279" r:id="rId17"/>
    <p:sldId id="273" r:id="rId18"/>
    <p:sldId id="274" r:id="rId19"/>
    <p:sldId id="275" r:id="rId20"/>
    <p:sldId id="277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 autoAdjust="0"/>
    <p:restoredTop sz="94648" autoAdjust="0"/>
  </p:normalViewPr>
  <p:slideViewPr>
    <p:cSldViewPr snapToGrid="0">
      <p:cViewPr varScale="1">
        <p:scale>
          <a:sx n="101" d="100"/>
          <a:sy n="101" d="100"/>
        </p:scale>
        <p:origin x="82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27134D-7925-441C-B37F-FAAEA397B5F0}" type="doc">
      <dgm:prSet loTypeId="urn:microsoft.com/office/officeart/2005/8/layout/radial5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AU"/>
        </a:p>
      </dgm:t>
    </dgm:pt>
    <dgm:pt modelId="{6FA4F0A2-DEC5-4F09-BAFF-D94B8D2FEEC0}">
      <dgm:prSet phldrT="[Text]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AU" dirty="0"/>
        </a:p>
      </dgm:t>
    </dgm:pt>
    <dgm:pt modelId="{E2A3FDC8-77DA-43D2-B658-F93847759B19}" type="parTrans" cxnId="{C6DB11C7-10E5-440F-BD93-FA58B1D08D90}">
      <dgm:prSet/>
      <dgm:spPr/>
      <dgm:t>
        <a:bodyPr/>
        <a:lstStyle/>
        <a:p>
          <a:endParaRPr lang="en-AU"/>
        </a:p>
      </dgm:t>
    </dgm:pt>
    <dgm:pt modelId="{61E2B68D-EAB3-45C1-A0F3-04B87CBAE040}" type="sibTrans" cxnId="{C6DB11C7-10E5-440F-BD93-FA58B1D08D90}">
      <dgm:prSet/>
      <dgm:spPr/>
      <dgm:t>
        <a:bodyPr/>
        <a:lstStyle/>
        <a:p>
          <a:endParaRPr lang="en-AU"/>
        </a:p>
      </dgm:t>
    </dgm:pt>
    <dgm:pt modelId="{451BB873-7B0F-49E2-A4BD-9295F276558D}">
      <dgm:prSet phldrT="[Text]"/>
      <dgm:spPr/>
      <dgm:t>
        <a:bodyPr/>
        <a:lstStyle/>
        <a:p>
          <a:r>
            <a:rPr lang="en-AU" dirty="0"/>
            <a:t>Software Engineering</a:t>
          </a:r>
        </a:p>
      </dgm:t>
    </dgm:pt>
    <dgm:pt modelId="{948AB582-6046-4DA5-9A19-F4A06D231B39}" type="parTrans" cxnId="{C3E9ABDC-362D-4402-9B33-DF32F9BA0231}">
      <dgm:prSet/>
      <dgm:spPr/>
      <dgm:t>
        <a:bodyPr/>
        <a:lstStyle/>
        <a:p>
          <a:endParaRPr lang="en-AU"/>
        </a:p>
      </dgm:t>
    </dgm:pt>
    <dgm:pt modelId="{98FAFD10-FDC4-45C2-8BB5-51C2129860F8}" type="sibTrans" cxnId="{C3E9ABDC-362D-4402-9B33-DF32F9BA0231}">
      <dgm:prSet/>
      <dgm:spPr/>
      <dgm:t>
        <a:bodyPr/>
        <a:lstStyle/>
        <a:p>
          <a:endParaRPr lang="en-AU"/>
        </a:p>
      </dgm:t>
    </dgm:pt>
    <dgm:pt modelId="{DB1538C3-8003-400F-8A65-C7EDED3C8594}">
      <dgm:prSet phldrT="[Text]"/>
      <dgm:spPr/>
      <dgm:t>
        <a:bodyPr/>
        <a:lstStyle/>
        <a:p>
          <a:r>
            <a:rPr lang="en-AU" dirty="0"/>
            <a:t>Network Administration</a:t>
          </a:r>
        </a:p>
      </dgm:t>
    </dgm:pt>
    <dgm:pt modelId="{D22B1F8D-3A0E-4489-AB1D-57850C13AFA8}" type="parTrans" cxnId="{AEB5E84F-BEA6-4934-B9BE-D34EAA37BD04}">
      <dgm:prSet/>
      <dgm:spPr/>
      <dgm:t>
        <a:bodyPr/>
        <a:lstStyle/>
        <a:p>
          <a:endParaRPr lang="en-AU"/>
        </a:p>
      </dgm:t>
    </dgm:pt>
    <dgm:pt modelId="{C493978E-1B63-449E-8FFD-5AA561613249}" type="sibTrans" cxnId="{AEB5E84F-BEA6-4934-B9BE-D34EAA37BD04}">
      <dgm:prSet/>
      <dgm:spPr/>
      <dgm:t>
        <a:bodyPr/>
        <a:lstStyle/>
        <a:p>
          <a:endParaRPr lang="en-AU"/>
        </a:p>
      </dgm:t>
    </dgm:pt>
    <dgm:pt modelId="{3E4EC2D5-5F51-4399-B1A2-4BCFBD746E94}">
      <dgm:prSet phldrT="[Text]"/>
      <dgm:spPr/>
      <dgm:t>
        <a:bodyPr/>
        <a:lstStyle/>
        <a:p>
          <a:r>
            <a:rPr lang="en-AU" dirty="0"/>
            <a:t>SEO</a:t>
          </a:r>
        </a:p>
      </dgm:t>
    </dgm:pt>
    <dgm:pt modelId="{C9993958-2595-4453-B5D6-DCC9185A44C8}" type="parTrans" cxnId="{BB2F93B4-8D63-49DC-A62B-4823E016169C}">
      <dgm:prSet/>
      <dgm:spPr/>
      <dgm:t>
        <a:bodyPr/>
        <a:lstStyle/>
        <a:p>
          <a:endParaRPr lang="en-AU"/>
        </a:p>
      </dgm:t>
    </dgm:pt>
    <dgm:pt modelId="{404FE4C1-CD32-491C-A439-FB59FE2C92AF}" type="sibTrans" cxnId="{BB2F93B4-8D63-49DC-A62B-4823E016169C}">
      <dgm:prSet/>
      <dgm:spPr/>
      <dgm:t>
        <a:bodyPr/>
        <a:lstStyle/>
        <a:p>
          <a:endParaRPr lang="en-AU"/>
        </a:p>
      </dgm:t>
    </dgm:pt>
    <dgm:pt modelId="{05393D4B-5DA5-409A-80D5-B0988AA1F51F}">
      <dgm:prSet phldrT="[Text]"/>
      <dgm:spPr/>
      <dgm:t>
        <a:bodyPr/>
        <a:lstStyle/>
        <a:p>
          <a:r>
            <a:rPr lang="en-AU" dirty="0"/>
            <a:t>Systems Administration</a:t>
          </a:r>
        </a:p>
      </dgm:t>
    </dgm:pt>
    <dgm:pt modelId="{53A050A4-ADEA-446C-BCA2-062BA1B0451D}" type="parTrans" cxnId="{7E2D807F-2A71-4653-AF77-042627967A3B}">
      <dgm:prSet/>
      <dgm:spPr/>
      <dgm:t>
        <a:bodyPr/>
        <a:lstStyle/>
        <a:p>
          <a:endParaRPr lang="en-AU"/>
        </a:p>
      </dgm:t>
    </dgm:pt>
    <dgm:pt modelId="{9A61D8BC-A010-45D8-B4DC-C26CDB53281C}" type="sibTrans" cxnId="{7E2D807F-2A71-4653-AF77-042627967A3B}">
      <dgm:prSet/>
      <dgm:spPr/>
      <dgm:t>
        <a:bodyPr/>
        <a:lstStyle/>
        <a:p>
          <a:endParaRPr lang="en-AU"/>
        </a:p>
      </dgm:t>
    </dgm:pt>
    <dgm:pt modelId="{C01F32ED-DA1E-48AA-8241-F106F362B940}">
      <dgm:prSet/>
      <dgm:spPr/>
      <dgm:t>
        <a:bodyPr/>
        <a:lstStyle/>
        <a:p>
          <a:r>
            <a:rPr lang="en-AU" dirty="0"/>
            <a:t>Systems Analyst</a:t>
          </a:r>
        </a:p>
      </dgm:t>
    </dgm:pt>
    <dgm:pt modelId="{BBEF8812-E322-42B1-8446-29BAF48841C2}" type="parTrans" cxnId="{0F8AA850-AEE4-4034-A4DE-9FE4010415A3}">
      <dgm:prSet/>
      <dgm:spPr/>
      <dgm:t>
        <a:bodyPr/>
        <a:lstStyle/>
        <a:p>
          <a:endParaRPr lang="en-AU"/>
        </a:p>
      </dgm:t>
    </dgm:pt>
    <dgm:pt modelId="{404DCE43-60D5-4750-BCD0-7BA0D3A4CC18}" type="sibTrans" cxnId="{0F8AA850-AEE4-4034-A4DE-9FE4010415A3}">
      <dgm:prSet/>
      <dgm:spPr/>
      <dgm:t>
        <a:bodyPr/>
        <a:lstStyle/>
        <a:p>
          <a:endParaRPr lang="en-AU"/>
        </a:p>
      </dgm:t>
    </dgm:pt>
    <dgm:pt modelId="{FD968E8F-20FF-4E05-BD13-F7AE55E496E1}">
      <dgm:prSet/>
      <dgm:spPr/>
      <dgm:t>
        <a:bodyPr/>
        <a:lstStyle/>
        <a:p>
          <a:r>
            <a:rPr lang="en-AU" dirty="0"/>
            <a:t>Data Warehousing</a:t>
          </a:r>
        </a:p>
      </dgm:t>
    </dgm:pt>
    <dgm:pt modelId="{313C4E04-8B50-47B2-95D2-B3A915298030}" type="parTrans" cxnId="{02DC1C8F-8C1B-4A75-A805-27518F6EB097}">
      <dgm:prSet/>
      <dgm:spPr/>
      <dgm:t>
        <a:bodyPr/>
        <a:lstStyle/>
        <a:p>
          <a:endParaRPr lang="en-AU"/>
        </a:p>
      </dgm:t>
    </dgm:pt>
    <dgm:pt modelId="{76BE7F54-423D-4936-A1D2-74DD40CF5CC4}" type="sibTrans" cxnId="{02DC1C8F-8C1B-4A75-A805-27518F6EB097}">
      <dgm:prSet/>
      <dgm:spPr/>
      <dgm:t>
        <a:bodyPr/>
        <a:lstStyle/>
        <a:p>
          <a:endParaRPr lang="en-AU"/>
        </a:p>
      </dgm:t>
    </dgm:pt>
    <dgm:pt modelId="{C1C6F138-8856-43F1-801F-12A073D3D2FB}">
      <dgm:prSet/>
      <dgm:spPr/>
      <dgm:t>
        <a:bodyPr/>
        <a:lstStyle/>
        <a:p>
          <a:r>
            <a:rPr lang="en-AU" dirty="0"/>
            <a:t>Digital Marketing</a:t>
          </a:r>
        </a:p>
      </dgm:t>
    </dgm:pt>
    <dgm:pt modelId="{E088B48A-1B1C-482C-9040-49FE686018B7}" type="parTrans" cxnId="{6F2C15CE-FF4A-4B7F-89A6-550BAF25E3B6}">
      <dgm:prSet/>
      <dgm:spPr/>
      <dgm:t>
        <a:bodyPr/>
        <a:lstStyle/>
        <a:p>
          <a:endParaRPr lang="en-AU"/>
        </a:p>
      </dgm:t>
    </dgm:pt>
    <dgm:pt modelId="{7C85CF62-FAF6-4C5A-AFA8-CA0E5871850C}" type="sibTrans" cxnId="{6F2C15CE-FF4A-4B7F-89A6-550BAF25E3B6}">
      <dgm:prSet/>
      <dgm:spPr/>
      <dgm:t>
        <a:bodyPr/>
        <a:lstStyle/>
        <a:p>
          <a:endParaRPr lang="en-AU"/>
        </a:p>
      </dgm:t>
    </dgm:pt>
    <dgm:pt modelId="{56AEC185-D47F-48ED-B752-0426DDA93CD1}">
      <dgm:prSet/>
      <dgm:spPr/>
      <dgm:t>
        <a:bodyPr/>
        <a:lstStyle/>
        <a:p>
          <a:r>
            <a:rPr lang="en-AU" dirty="0"/>
            <a:t>People Management</a:t>
          </a:r>
        </a:p>
      </dgm:t>
    </dgm:pt>
    <dgm:pt modelId="{46D2C666-CF80-4A95-970E-F7C9A5498ED6}" type="parTrans" cxnId="{59DD8246-41B1-4680-A11A-AE7BAFE61C88}">
      <dgm:prSet/>
      <dgm:spPr/>
      <dgm:t>
        <a:bodyPr/>
        <a:lstStyle/>
        <a:p>
          <a:endParaRPr lang="en-AU"/>
        </a:p>
      </dgm:t>
    </dgm:pt>
    <dgm:pt modelId="{C038C565-86CE-4A94-8295-C1B50DB325E8}" type="sibTrans" cxnId="{59DD8246-41B1-4680-A11A-AE7BAFE61C88}">
      <dgm:prSet/>
      <dgm:spPr/>
      <dgm:t>
        <a:bodyPr/>
        <a:lstStyle/>
        <a:p>
          <a:endParaRPr lang="en-AU"/>
        </a:p>
      </dgm:t>
    </dgm:pt>
    <dgm:pt modelId="{54D0D748-B5C4-4B37-8F5F-A4D63D04E72E}" type="pres">
      <dgm:prSet presAssocID="{4627134D-7925-441C-B37F-FAAEA397B5F0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EA86BCA-6F57-4A35-AE5E-8E99E354AB41}" type="pres">
      <dgm:prSet presAssocID="{6FA4F0A2-DEC5-4F09-BAFF-D94B8D2FEEC0}" presName="centerShape" presStyleLbl="node0" presStyleIdx="0" presStyleCnt="1" custLinFactNeighborX="235" custLinFactNeighborY="-867"/>
      <dgm:spPr/>
    </dgm:pt>
    <dgm:pt modelId="{8045BD16-5B9B-495C-B143-F84F95D87341}" type="pres">
      <dgm:prSet presAssocID="{948AB582-6046-4DA5-9A19-F4A06D231B39}" presName="parTrans" presStyleLbl="sibTrans2D1" presStyleIdx="0" presStyleCnt="8"/>
      <dgm:spPr/>
    </dgm:pt>
    <dgm:pt modelId="{5D4037AA-18AD-4964-A545-357BB2659E1E}" type="pres">
      <dgm:prSet presAssocID="{948AB582-6046-4DA5-9A19-F4A06D231B39}" presName="connectorText" presStyleLbl="sibTrans2D1" presStyleIdx="0" presStyleCnt="8"/>
      <dgm:spPr/>
    </dgm:pt>
    <dgm:pt modelId="{C76FFFDB-C7FB-4F34-AAD6-B5B067CDA06C}" type="pres">
      <dgm:prSet presAssocID="{451BB873-7B0F-49E2-A4BD-9295F276558D}" presName="node" presStyleLbl="node1" presStyleIdx="0" presStyleCnt="8">
        <dgm:presLayoutVars>
          <dgm:bulletEnabled val="1"/>
        </dgm:presLayoutVars>
      </dgm:prSet>
      <dgm:spPr/>
    </dgm:pt>
    <dgm:pt modelId="{7D46E57C-D56B-488B-A774-D0C491B6C734}" type="pres">
      <dgm:prSet presAssocID="{BBEF8812-E322-42B1-8446-29BAF48841C2}" presName="parTrans" presStyleLbl="sibTrans2D1" presStyleIdx="1" presStyleCnt="8"/>
      <dgm:spPr/>
    </dgm:pt>
    <dgm:pt modelId="{70D0C935-AEEA-4BB3-9FA7-96B0816E1805}" type="pres">
      <dgm:prSet presAssocID="{BBEF8812-E322-42B1-8446-29BAF48841C2}" presName="connectorText" presStyleLbl="sibTrans2D1" presStyleIdx="1" presStyleCnt="8"/>
      <dgm:spPr/>
    </dgm:pt>
    <dgm:pt modelId="{803FD377-F028-4689-BF01-87CD814D7C3B}" type="pres">
      <dgm:prSet presAssocID="{C01F32ED-DA1E-48AA-8241-F106F362B940}" presName="node" presStyleLbl="node1" presStyleIdx="1" presStyleCnt="8">
        <dgm:presLayoutVars>
          <dgm:bulletEnabled val="1"/>
        </dgm:presLayoutVars>
      </dgm:prSet>
      <dgm:spPr/>
    </dgm:pt>
    <dgm:pt modelId="{2647521E-D52C-4560-84AB-D9B9A0775326}" type="pres">
      <dgm:prSet presAssocID="{E088B48A-1B1C-482C-9040-49FE686018B7}" presName="parTrans" presStyleLbl="sibTrans2D1" presStyleIdx="2" presStyleCnt="8"/>
      <dgm:spPr/>
    </dgm:pt>
    <dgm:pt modelId="{A3BC92D9-E010-4479-B328-67BBD1B6797E}" type="pres">
      <dgm:prSet presAssocID="{E088B48A-1B1C-482C-9040-49FE686018B7}" presName="connectorText" presStyleLbl="sibTrans2D1" presStyleIdx="2" presStyleCnt="8"/>
      <dgm:spPr/>
    </dgm:pt>
    <dgm:pt modelId="{2B091918-7479-4762-9A5C-63F37D64CE5A}" type="pres">
      <dgm:prSet presAssocID="{C1C6F138-8856-43F1-801F-12A073D3D2FB}" presName="node" presStyleLbl="node1" presStyleIdx="2" presStyleCnt="8">
        <dgm:presLayoutVars>
          <dgm:bulletEnabled val="1"/>
        </dgm:presLayoutVars>
      </dgm:prSet>
      <dgm:spPr/>
    </dgm:pt>
    <dgm:pt modelId="{19B127CB-394A-4E6D-9E3E-CCD0AC83EED6}" type="pres">
      <dgm:prSet presAssocID="{313C4E04-8B50-47B2-95D2-B3A915298030}" presName="parTrans" presStyleLbl="sibTrans2D1" presStyleIdx="3" presStyleCnt="8"/>
      <dgm:spPr/>
    </dgm:pt>
    <dgm:pt modelId="{996E1163-875E-46BF-946E-D043C578DAEC}" type="pres">
      <dgm:prSet presAssocID="{313C4E04-8B50-47B2-95D2-B3A915298030}" presName="connectorText" presStyleLbl="sibTrans2D1" presStyleIdx="3" presStyleCnt="8"/>
      <dgm:spPr/>
    </dgm:pt>
    <dgm:pt modelId="{EB0D9B70-0D0C-4353-9C1C-D56A57AF570B}" type="pres">
      <dgm:prSet presAssocID="{FD968E8F-20FF-4E05-BD13-F7AE55E496E1}" presName="node" presStyleLbl="node1" presStyleIdx="3" presStyleCnt="8">
        <dgm:presLayoutVars>
          <dgm:bulletEnabled val="1"/>
        </dgm:presLayoutVars>
      </dgm:prSet>
      <dgm:spPr/>
    </dgm:pt>
    <dgm:pt modelId="{D14FA86B-0F27-4751-80FD-DECA46939121}" type="pres">
      <dgm:prSet presAssocID="{46D2C666-CF80-4A95-970E-F7C9A5498ED6}" presName="parTrans" presStyleLbl="sibTrans2D1" presStyleIdx="4" presStyleCnt="8"/>
      <dgm:spPr/>
    </dgm:pt>
    <dgm:pt modelId="{7537117C-8D2B-4481-949E-35AE1955955A}" type="pres">
      <dgm:prSet presAssocID="{46D2C666-CF80-4A95-970E-F7C9A5498ED6}" presName="connectorText" presStyleLbl="sibTrans2D1" presStyleIdx="4" presStyleCnt="8"/>
      <dgm:spPr/>
    </dgm:pt>
    <dgm:pt modelId="{C5104375-2E47-4B07-9D94-EB29A662B5E9}" type="pres">
      <dgm:prSet presAssocID="{56AEC185-D47F-48ED-B752-0426DDA93CD1}" presName="node" presStyleLbl="node1" presStyleIdx="4" presStyleCnt="8">
        <dgm:presLayoutVars>
          <dgm:bulletEnabled val="1"/>
        </dgm:presLayoutVars>
      </dgm:prSet>
      <dgm:spPr/>
    </dgm:pt>
    <dgm:pt modelId="{09099F35-88C8-4A36-A2F1-5A82A3B74E8A}" type="pres">
      <dgm:prSet presAssocID="{D22B1F8D-3A0E-4489-AB1D-57850C13AFA8}" presName="parTrans" presStyleLbl="sibTrans2D1" presStyleIdx="5" presStyleCnt="8"/>
      <dgm:spPr/>
    </dgm:pt>
    <dgm:pt modelId="{9A7515D5-F45E-4A5F-B101-2A8C8B1FF830}" type="pres">
      <dgm:prSet presAssocID="{D22B1F8D-3A0E-4489-AB1D-57850C13AFA8}" presName="connectorText" presStyleLbl="sibTrans2D1" presStyleIdx="5" presStyleCnt="8"/>
      <dgm:spPr/>
    </dgm:pt>
    <dgm:pt modelId="{A5CB0CB9-00C6-4EE3-A574-E4BC87FF8464}" type="pres">
      <dgm:prSet presAssocID="{DB1538C3-8003-400F-8A65-C7EDED3C8594}" presName="node" presStyleLbl="node1" presStyleIdx="5" presStyleCnt="8">
        <dgm:presLayoutVars>
          <dgm:bulletEnabled val="1"/>
        </dgm:presLayoutVars>
      </dgm:prSet>
      <dgm:spPr/>
    </dgm:pt>
    <dgm:pt modelId="{1B6426D5-0140-4DB0-9A3A-A34D194BBF96}" type="pres">
      <dgm:prSet presAssocID="{C9993958-2595-4453-B5D6-DCC9185A44C8}" presName="parTrans" presStyleLbl="sibTrans2D1" presStyleIdx="6" presStyleCnt="8"/>
      <dgm:spPr/>
    </dgm:pt>
    <dgm:pt modelId="{FEA10D23-7E73-4F83-9AD8-36BF3D7A864A}" type="pres">
      <dgm:prSet presAssocID="{C9993958-2595-4453-B5D6-DCC9185A44C8}" presName="connectorText" presStyleLbl="sibTrans2D1" presStyleIdx="6" presStyleCnt="8"/>
      <dgm:spPr/>
    </dgm:pt>
    <dgm:pt modelId="{F59FD93F-DBE4-49D9-8E94-87C860AFB9F5}" type="pres">
      <dgm:prSet presAssocID="{3E4EC2D5-5F51-4399-B1A2-4BCFBD746E94}" presName="node" presStyleLbl="node1" presStyleIdx="6" presStyleCnt="8">
        <dgm:presLayoutVars>
          <dgm:bulletEnabled val="1"/>
        </dgm:presLayoutVars>
      </dgm:prSet>
      <dgm:spPr/>
    </dgm:pt>
    <dgm:pt modelId="{04F6B18C-9DB3-4137-8385-095C96902BE3}" type="pres">
      <dgm:prSet presAssocID="{53A050A4-ADEA-446C-BCA2-062BA1B0451D}" presName="parTrans" presStyleLbl="sibTrans2D1" presStyleIdx="7" presStyleCnt="8"/>
      <dgm:spPr/>
    </dgm:pt>
    <dgm:pt modelId="{6172ECFE-7054-4033-84C6-6169498D89F6}" type="pres">
      <dgm:prSet presAssocID="{53A050A4-ADEA-446C-BCA2-062BA1B0451D}" presName="connectorText" presStyleLbl="sibTrans2D1" presStyleIdx="7" presStyleCnt="8"/>
      <dgm:spPr/>
    </dgm:pt>
    <dgm:pt modelId="{DFA2EBF9-A7FD-4038-967F-953987A8ED23}" type="pres">
      <dgm:prSet presAssocID="{05393D4B-5DA5-409A-80D5-B0988AA1F51F}" presName="node" presStyleLbl="node1" presStyleIdx="7" presStyleCnt="8">
        <dgm:presLayoutVars>
          <dgm:bulletEnabled val="1"/>
        </dgm:presLayoutVars>
      </dgm:prSet>
      <dgm:spPr/>
    </dgm:pt>
  </dgm:ptLst>
  <dgm:cxnLst>
    <dgm:cxn modelId="{78317308-6122-43D9-B24F-C36808813112}" type="presOf" srcId="{53A050A4-ADEA-446C-BCA2-062BA1B0451D}" destId="{04F6B18C-9DB3-4137-8385-095C96902BE3}" srcOrd="0" destOrd="0" presId="urn:microsoft.com/office/officeart/2005/8/layout/radial5"/>
    <dgm:cxn modelId="{2E6CBB0A-C060-44E7-920C-3E35150353D9}" type="presOf" srcId="{E088B48A-1B1C-482C-9040-49FE686018B7}" destId="{A3BC92D9-E010-4479-B328-67BBD1B6797E}" srcOrd="1" destOrd="0" presId="urn:microsoft.com/office/officeart/2005/8/layout/radial5"/>
    <dgm:cxn modelId="{62852318-5DAD-403B-B27A-5334C42A7ACC}" type="presOf" srcId="{BBEF8812-E322-42B1-8446-29BAF48841C2}" destId="{7D46E57C-D56B-488B-A774-D0C491B6C734}" srcOrd="0" destOrd="0" presId="urn:microsoft.com/office/officeart/2005/8/layout/radial5"/>
    <dgm:cxn modelId="{1A27171F-C93C-48A3-ABC6-1055D61F1DE0}" type="presOf" srcId="{46D2C666-CF80-4A95-970E-F7C9A5498ED6}" destId="{7537117C-8D2B-4481-949E-35AE1955955A}" srcOrd="1" destOrd="0" presId="urn:microsoft.com/office/officeart/2005/8/layout/radial5"/>
    <dgm:cxn modelId="{4BEE2B30-0C7B-40D0-A209-56F2D1029F5E}" type="presOf" srcId="{C1C6F138-8856-43F1-801F-12A073D3D2FB}" destId="{2B091918-7479-4762-9A5C-63F37D64CE5A}" srcOrd="0" destOrd="0" presId="urn:microsoft.com/office/officeart/2005/8/layout/radial5"/>
    <dgm:cxn modelId="{851D5535-75CF-4F66-954B-A169BD6E64AC}" type="presOf" srcId="{313C4E04-8B50-47B2-95D2-B3A915298030}" destId="{19B127CB-394A-4E6D-9E3E-CCD0AC83EED6}" srcOrd="0" destOrd="0" presId="urn:microsoft.com/office/officeart/2005/8/layout/radial5"/>
    <dgm:cxn modelId="{DD368638-173B-45CC-8950-3FF8EAA99A4C}" type="presOf" srcId="{46D2C666-CF80-4A95-970E-F7C9A5498ED6}" destId="{D14FA86B-0F27-4751-80FD-DECA46939121}" srcOrd="0" destOrd="0" presId="urn:microsoft.com/office/officeart/2005/8/layout/radial5"/>
    <dgm:cxn modelId="{285C945B-85A5-427F-9809-3FDA7F72B4A0}" type="presOf" srcId="{DB1538C3-8003-400F-8A65-C7EDED3C8594}" destId="{A5CB0CB9-00C6-4EE3-A574-E4BC87FF8464}" srcOrd="0" destOrd="0" presId="urn:microsoft.com/office/officeart/2005/8/layout/radial5"/>
    <dgm:cxn modelId="{41C23F64-B34D-4A24-B75D-93DF030F30D6}" type="presOf" srcId="{948AB582-6046-4DA5-9A19-F4A06D231B39}" destId="{8045BD16-5B9B-495C-B143-F84F95D87341}" srcOrd="0" destOrd="0" presId="urn:microsoft.com/office/officeart/2005/8/layout/radial5"/>
    <dgm:cxn modelId="{59DD8246-41B1-4680-A11A-AE7BAFE61C88}" srcId="{6FA4F0A2-DEC5-4F09-BAFF-D94B8D2FEEC0}" destId="{56AEC185-D47F-48ED-B752-0426DDA93CD1}" srcOrd="4" destOrd="0" parTransId="{46D2C666-CF80-4A95-970E-F7C9A5498ED6}" sibTransId="{C038C565-86CE-4A94-8295-C1B50DB325E8}"/>
    <dgm:cxn modelId="{D28E1568-67FF-463E-AE52-EAB69037DD3B}" type="presOf" srcId="{05393D4B-5DA5-409A-80D5-B0988AA1F51F}" destId="{DFA2EBF9-A7FD-4038-967F-953987A8ED23}" srcOrd="0" destOrd="0" presId="urn:microsoft.com/office/officeart/2005/8/layout/radial5"/>
    <dgm:cxn modelId="{AEB5E84F-BEA6-4934-B9BE-D34EAA37BD04}" srcId="{6FA4F0A2-DEC5-4F09-BAFF-D94B8D2FEEC0}" destId="{DB1538C3-8003-400F-8A65-C7EDED3C8594}" srcOrd="5" destOrd="0" parTransId="{D22B1F8D-3A0E-4489-AB1D-57850C13AFA8}" sibTransId="{C493978E-1B63-449E-8FFD-5AA561613249}"/>
    <dgm:cxn modelId="{0F8AA850-AEE4-4034-A4DE-9FE4010415A3}" srcId="{6FA4F0A2-DEC5-4F09-BAFF-D94B8D2FEEC0}" destId="{C01F32ED-DA1E-48AA-8241-F106F362B940}" srcOrd="1" destOrd="0" parTransId="{BBEF8812-E322-42B1-8446-29BAF48841C2}" sibTransId="{404DCE43-60D5-4750-BCD0-7BA0D3A4CC18}"/>
    <dgm:cxn modelId="{8E742F71-7766-43BA-A95F-2B1654A193BA}" type="presOf" srcId="{D22B1F8D-3A0E-4489-AB1D-57850C13AFA8}" destId="{09099F35-88C8-4A36-A2F1-5A82A3B74E8A}" srcOrd="0" destOrd="0" presId="urn:microsoft.com/office/officeart/2005/8/layout/radial5"/>
    <dgm:cxn modelId="{51BA9D53-CA64-4E72-B697-D07695586C16}" type="presOf" srcId="{6FA4F0A2-DEC5-4F09-BAFF-D94B8D2FEEC0}" destId="{8EA86BCA-6F57-4A35-AE5E-8E99E354AB41}" srcOrd="0" destOrd="0" presId="urn:microsoft.com/office/officeart/2005/8/layout/radial5"/>
    <dgm:cxn modelId="{D2C94074-1ECA-4658-B275-234B2615AA9B}" type="presOf" srcId="{56AEC185-D47F-48ED-B752-0426DDA93CD1}" destId="{C5104375-2E47-4B07-9D94-EB29A662B5E9}" srcOrd="0" destOrd="0" presId="urn:microsoft.com/office/officeart/2005/8/layout/radial5"/>
    <dgm:cxn modelId="{968BB959-87CC-4449-894A-7CD861B621ED}" type="presOf" srcId="{948AB582-6046-4DA5-9A19-F4A06D231B39}" destId="{5D4037AA-18AD-4964-A545-357BB2659E1E}" srcOrd="1" destOrd="0" presId="urn:microsoft.com/office/officeart/2005/8/layout/radial5"/>
    <dgm:cxn modelId="{4A4DD27A-568E-40E3-85B1-0C3E7209AAD9}" type="presOf" srcId="{BBEF8812-E322-42B1-8446-29BAF48841C2}" destId="{70D0C935-AEEA-4BB3-9FA7-96B0816E1805}" srcOrd="1" destOrd="0" presId="urn:microsoft.com/office/officeart/2005/8/layout/radial5"/>
    <dgm:cxn modelId="{7E2D807F-2A71-4653-AF77-042627967A3B}" srcId="{6FA4F0A2-DEC5-4F09-BAFF-D94B8D2FEEC0}" destId="{05393D4B-5DA5-409A-80D5-B0988AA1F51F}" srcOrd="7" destOrd="0" parTransId="{53A050A4-ADEA-446C-BCA2-062BA1B0451D}" sibTransId="{9A61D8BC-A010-45D8-B4DC-C26CDB53281C}"/>
    <dgm:cxn modelId="{02DC1C8F-8C1B-4A75-A805-27518F6EB097}" srcId="{6FA4F0A2-DEC5-4F09-BAFF-D94B8D2FEEC0}" destId="{FD968E8F-20FF-4E05-BD13-F7AE55E496E1}" srcOrd="3" destOrd="0" parTransId="{313C4E04-8B50-47B2-95D2-B3A915298030}" sibTransId="{76BE7F54-423D-4936-A1D2-74DD40CF5CC4}"/>
    <dgm:cxn modelId="{A3BCF290-B259-4CF4-A44F-C7D5621E7425}" type="presOf" srcId="{E088B48A-1B1C-482C-9040-49FE686018B7}" destId="{2647521E-D52C-4560-84AB-D9B9A0775326}" srcOrd="0" destOrd="0" presId="urn:microsoft.com/office/officeart/2005/8/layout/radial5"/>
    <dgm:cxn modelId="{171E1A93-7D9A-4AF5-8010-78738355A16B}" type="presOf" srcId="{451BB873-7B0F-49E2-A4BD-9295F276558D}" destId="{C76FFFDB-C7FB-4F34-AAD6-B5B067CDA06C}" srcOrd="0" destOrd="0" presId="urn:microsoft.com/office/officeart/2005/8/layout/radial5"/>
    <dgm:cxn modelId="{F309579E-93D0-4172-82EB-60019CF2BB22}" type="presOf" srcId="{C9993958-2595-4453-B5D6-DCC9185A44C8}" destId="{FEA10D23-7E73-4F83-9AD8-36BF3D7A864A}" srcOrd="1" destOrd="0" presId="urn:microsoft.com/office/officeart/2005/8/layout/radial5"/>
    <dgm:cxn modelId="{E9779BA5-1BC0-4451-BBFD-56E259429D91}" type="presOf" srcId="{D22B1F8D-3A0E-4489-AB1D-57850C13AFA8}" destId="{9A7515D5-F45E-4A5F-B101-2A8C8B1FF830}" srcOrd="1" destOrd="0" presId="urn:microsoft.com/office/officeart/2005/8/layout/radial5"/>
    <dgm:cxn modelId="{25D7A3AC-0813-405C-8DB1-D0F51755228B}" type="presOf" srcId="{FD968E8F-20FF-4E05-BD13-F7AE55E496E1}" destId="{EB0D9B70-0D0C-4353-9C1C-D56A57AF570B}" srcOrd="0" destOrd="0" presId="urn:microsoft.com/office/officeart/2005/8/layout/radial5"/>
    <dgm:cxn modelId="{15D17CAF-81BE-4BBF-B18A-F6C02E748368}" type="presOf" srcId="{4627134D-7925-441C-B37F-FAAEA397B5F0}" destId="{54D0D748-B5C4-4B37-8F5F-A4D63D04E72E}" srcOrd="0" destOrd="0" presId="urn:microsoft.com/office/officeart/2005/8/layout/radial5"/>
    <dgm:cxn modelId="{A13D5BB0-4F55-4F3E-A342-BCF38194C95B}" type="presOf" srcId="{C9993958-2595-4453-B5D6-DCC9185A44C8}" destId="{1B6426D5-0140-4DB0-9A3A-A34D194BBF96}" srcOrd="0" destOrd="0" presId="urn:microsoft.com/office/officeart/2005/8/layout/radial5"/>
    <dgm:cxn modelId="{BB2F93B4-8D63-49DC-A62B-4823E016169C}" srcId="{6FA4F0A2-DEC5-4F09-BAFF-D94B8D2FEEC0}" destId="{3E4EC2D5-5F51-4399-B1A2-4BCFBD746E94}" srcOrd="6" destOrd="0" parTransId="{C9993958-2595-4453-B5D6-DCC9185A44C8}" sibTransId="{404FE4C1-CD32-491C-A439-FB59FE2C92AF}"/>
    <dgm:cxn modelId="{FEA786C3-4B5C-4454-8C2A-3EBE908CCED8}" type="presOf" srcId="{313C4E04-8B50-47B2-95D2-B3A915298030}" destId="{996E1163-875E-46BF-946E-D043C578DAEC}" srcOrd="1" destOrd="0" presId="urn:microsoft.com/office/officeart/2005/8/layout/radial5"/>
    <dgm:cxn modelId="{C6DB11C7-10E5-440F-BD93-FA58B1D08D90}" srcId="{4627134D-7925-441C-B37F-FAAEA397B5F0}" destId="{6FA4F0A2-DEC5-4F09-BAFF-D94B8D2FEEC0}" srcOrd="0" destOrd="0" parTransId="{E2A3FDC8-77DA-43D2-B658-F93847759B19}" sibTransId="{61E2B68D-EAB3-45C1-A0F3-04B87CBAE040}"/>
    <dgm:cxn modelId="{6F2C15CE-FF4A-4B7F-89A6-550BAF25E3B6}" srcId="{6FA4F0A2-DEC5-4F09-BAFF-D94B8D2FEEC0}" destId="{C1C6F138-8856-43F1-801F-12A073D3D2FB}" srcOrd="2" destOrd="0" parTransId="{E088B48A-1B1C-482C-9040-49FE686018B7}" sibTransId="{7C85CF62-FAF6-4C5A-AFA8-CA0E5871850C}"/>
    <dgm:cxn modelId="{C3E9ABDC-362D-4402-9B33-DF32F9BA0231}" srcId="{6FA4F0A2-DEC5-4F09-BAFF-D94B8D2FEEC0}" destId="{451BB873-7B0F-49E2-A4BD-9295F276558D}" srcOrd="0" destOrd="0" parTransId="{948AB582-6046-4DA5-9A19-F4A06D231B39}" sibTransId="{98FAFD10-FDC4-45C2-8BB5-51C2129860F8}"/>
    <dgm:cxn modelId="{0BD90AE0-F118-4569-B50A-215C9C3CA136}" type="presOf" srcId="{53A050A4-ADEA-446C-BCA2-062BA1B0451D}" destId="{6172ECFE-7054-4033-84C6-6169498D89F6}" srcOrd="1" destOrd="0" presId="urn:microsoft.com/office/officeart/2005/8/layout/radial5"/>
    <dgm:cxn modelId="{B9528AE1-D9C5-4CC5-A804-C864F30BBC78}" type="presOf" srcId="{3E4EC2D5-5F51-4399-B1A2-4BCFBD746E94}" destId="{F59FD93F-DBE4-49D9-8E94-87C860AFB9F5}" srcOrd="0" destOrd="0" presId="urn:microsoft.com/office/officeart/2005/8/layout/radial5"/>
    <dgm:cxn modelId="{045511FB-8695-4B02-A5FE-D3CC729E8875}" type="presOf" srcId="{C01F32ED-DA1E-48AA-8241-F106F362B940}" destId="{803FD377-F028-4689-BF01-87CD814D7C3B}" srcOrd="0" destOrd="0" presId="urn:microsoft.com/office/officeart/2005/8/layout/radial5"/>
    <dgm:cxn modelId="{1C267633-3DAF-49FE-AD3C-B5D294C3814E}" type="presParOf" srcId="{54D0D748-B5C4-4B37-8F5F-A4D63D04E72E}" destId="{8EA86BCA-6F57-4A35-AE5E-8E99E354AB41}" srcOrd="0" destOrd="0" presId="urn:microsoft.com/office/officeart/2005/8/layout/radial5"/>
    <dgm:cxn modelId="{1BD4D662-8DF8-4334-A29D-5ECD7962F6A9}" type="presParOf" srcId="{54D0D748-B5C4-4B37-8F5F-A4D63D04E72E}" destId="{8045BD16-5B9B-495C-B143-F84F95D87341}" srcOrd="1" destOrd="0" presId="urn:microsoft.com/office/officeart/2005/8/layout/radial5"/>
    <dgm:cxn modelId="{68557636-C206-4290-B06E-09C491A47434}" type="presParOf" srcId="{8045BD16-5B9B-495C-B143-F84F95D87341}" destId="{5D4037AA-18AD-4964-A545-357BB2659E1E}" srcOrd="0" destOrd="0" presId="urn:microsoft.com/office/officeart/2005/8/layout/radial5"/>
    <dgm:cxn modelId="{6255F989-F92D-49C6-98CF-CED43C5BF718}" type="presParOf" srcId="{54D0D748-B5C4-4B37-8F5F-A4D63D04E72E}" destId="{C76FFFDB-C7FB-4F34-AAD6-B5B067CDA06C}" srcOrd="2" destOrd="0" presId="urn:microsoft.com/office/officeart/2005/8/layout/radial5"/>
    <dgm:cxn modelId="{973DBEFC-09A8-45B5-9B2E-6BB0B0EACFE7}" type="presParOf" srcId="{54D0D748-B5C4-4B37-8F5F-A4D63D04E72E}" destId="{7D46E57C-D56B-488B-A774-D0C491B6C734}" srcOrd="3" destOrd="0" presId="urn:microsoft.com/office/officeart/2005/8/layout/radial5"/>
    <dgm:cxn modelId="{AF9B5273-F644-4D34-B9F2-10EF0E21046E}" type="presParOf" srcId="{7D46E57C-D56B-488B-A774-D0C491B6C734}" destId="{70D0C935-AEEA-4BB3-9FA7-96B0816E1805}" srcOrd="0" destOrd="0" presId="urn:microsoft.com/office/officeart/2005/8/layout/radial5"/>
    <dgm:cxn modelId="{E116E52E-C789-4C63-A6B6-356475915A0F}" type="presParOf" srcId="{54D0D748-B5C4-4B37-8F5F-A4D63D04E72E}" destId="{803FD377-F028-4689-BF01-87CD814D7C3B}" srcOrd="4" destOrd="0" presId="urn:microsoft.com/office/officeart/2005/8/layout/radial5"/>
    <dgm:cxn modelId="{6CFEADF0-4101-4F07-B9D7-08ABD577CBFE}" type="presParOf" srcId="{54D0D748-B5C4-4B37-8F5F-A4D63D04E72E}" destId="{2647521E-D52C-4560-84AB-D9B9A0775326}" srcOrd="5" destOrd="0" presId="urn:microsoft.com/office/officeart/2005/8/layout/radial5"/>
    <dgm:cxn modelId="{B09CB686-84C4-4D3D-9C29-737FF247BC72}" type="presParOf" srcId="{2647521E-D52C-4560-84AB-D9B9A0775326}" destId="{A3BC92D9-E010-4479-B328-67BBD1B6797E}" srcOrd="0" destOrd="0" presId="urn:microsoft.com/office/officeart/2005/8/layout/radial5"/>
    <dgm:cxn modelId="{7826DE77-4A05-4A30-B8FF-D3DD0E753BB6}" type="presParOf" srcId="{54D0D748-B5C4-4B37-8F5F-A4D63D04E72E}" destId="{2B091918-7479-4762-9A5C-63F37D64CE5A}" srcOrd="6" destOrd="0" presId="urn:microsoft.com/office/officeart/2005/8/layout/radial5"/>
    <dgm:cxn modelId="{AB41F8D9-2CDE-48E4-8E9F-847CA0228658}" type="presParOf" srcId="{54D0D748-B5C4-4B37-8F5F-A4D63D04E72E}" destId="{19B127CB-394A-4E6D-9E3E-CCD0AC83EED6}" srcOrd="7" destOrd="0" presId="urn:microsoft.com/office/officeart/2005/8/layout/radial5"/>
    <dgm:cxn modelId="{8C261E29-A83A-47E7-B207-1FC23D3CEC0C}" type="presParOf" srcId="{19B127CB-394A-4E6D-9E3E-CCD0AC83EED6}" destId="{996E1163-875E-46BF-946E-D043C578DAEC}" srcOrd="0" destOrd="0" presId="urn:microsoft.com/office/officeart/2005/8/layout/radial5"/>
    <dgm:cxn modelId="{72320A05-5127-465D-8C14-89ED91E21EE6}" type="presParOf" srcId="{54D0D748-B5C4-4B37-8F5F-A4D63D04E72E}" destId="{EB0D9B70-0D0C-4353-9C1C-D56A57AF570B}" srcOrd="8" destOrd="0" presId="urn:microsoft.com/office/officeart/2005/8/layout/radial5"/>
    <dgm:cxn modelId="{1A720B6F-6B55-4AE1-AA53-6FCD32E5ED33}" type="presParOf" srcId="{54D0D748-B5C4-4B37-8F5F-A4D63D04E72E}" destId="{D14FA86B-0F27-4751-80FD-DECA46939121}" srcOrd="9" destOrd="0" presId="urn:microsoft.com/office/officeart/2005/8/layout/radial5"/>
    <dgm:cxn modelId="{0DE28015-8348-4633-B104-370BDD5A3D66}" type="presParOf" srcId="{D14FA86B-0F27-4751-80FD-DECA46939121}" destId="{7537117C-8D2B-4481-949E-35AE1955955A}" srcOrd="0" destOrd="0" presId="urn:microsoft.com/office/officeart/2005/8/layout/radial5"/>
    <dgm:cxn modelId="{52336826-3279-42C5-97F4-F401A8D05E75}" type="presParOf" srcId="{54D0D748-B5C4-4B37-8F5F-A4D63D04E72E}" destId="{C5104375-2E47-4B07-9D94-EB29A662B5E9}" srcOrd="10" destOrd="0" presId="urn:microsoft.com/office/officeart/2005/8/layout/radial5"/>
    <dgm:cxn modelId="{7DA6B296-2AB5-406E-AFB3-648391A0D61A}" type="presParOf" srcId="{54D0D748-B5C4-4B37-8F5F-A4D63D04E72E}" destId="{09099F35-88C8-4A36-A2F1-5A82A3B74E8A}" srcOrd="11" destOrd="0" presId="urn:microsoft.com/office/officeart/2005/8/layout/radial5"/>
    <dgm:cxn modelId="{D5A5362A-B731-4B07-9228-30CDF0910405}" type="presParOf" srcId="{09099F35-88C8-4A36-A2F1-5A82A3B74E8A}" destId="{9A7515D5-F45E-4A5F-B101-2A8C8B1FF830}" srcOrd="0" destOrd="0" presId="urn:microsoft.com/office/officeart/2005/8/layout/radial5"/>
    <dgm:cxn modelId="{C793996A-7E75-479E-894D-4AE44A6B7051}" type="presParOf" srcId="{54D0D748-B5C4-4B37-8F5F-A4D63D04E72E}" destId="{A5CB0CB9-00C6-4EE3-A574-E4BC87FF8464}" srcOrd="12" destOrd="0" presId="urn:microsoft.com/office/officeart/2005/8/layout/radial5"/>
    <dgm:cxn modelId="{D361CAAF-63CB-46FC-A89D-B1F8F53BF6DA}" type="presParOf" srcId="{54D0D748-B5C4-4B37-8F5F-A4D63D04E72E}" destId="{1B6426D5-0140-4DB0-9A3A-A34D194BBF96}" srcOrd="13" destOrd="0" presId="urn:microsoft.com/office/officeart/2005/8/layout/radial5"/>
    <dgm:cxn modelId="{25FE3779-57AE-425A-9234-91DD2AC6FB3C}" type="presParOf" srcId="{1B6426D5-0140-4DB0-9A3A-A34D194BBF96}" destId="{FEA10D23-7E73-4F83-9AD8-36BF3D7A864A}" srcOrd="0" destOrd="0" presId="urn:microsoft.com/office/officeart/2005/8/layout/radial5"/>
    <dgm:cxn modelId="{AB7249DF-4BAC-4B4F-9D94-9282280F65B7}" type="presParOf" srcId="{54D0D748-B5C4-4B37-8F5F-A4D63D04E72E}" destId="{F59FD93F-DBE4-49D9-8E94-87C860AFB9F5}" srcOrd="14" destOrd="0" presId="urn:microsoft.com/office/officeart/2005/8/layout/radial5"/>
    <dgm:cxn modelId="{5B6FBDA9-4E09-4A97-BF9B-38594E36D305}" type="presParOf" srcId="{54D0D748-B5C4-4B37-8F5F-A4D63D04E72E}" destId="{04F6B18C-9DB3-4137-8385-095C96902BE3}" srcOrd="15" destOrd="0" presId="urn:microsoft.com/office/officeart/2005/8/layout/radial5"/>
    <dgm:cxn modelId="{05700C70-E083-4104-9141-3D9F9318FF8F}" type="presParOf" srcId="{04F6B18C-9DB3-4137-8385-095C96902BE3}" destId="{6172ECFE-7054-4033-84C6-6169498D89F6}" srcOrd="0" destOrd="0" presId="urn:microsoft.com/office/officeart/2005/8/layout/radial5"/>
    <dgm:cxn modelId="{CB1EC6F9-C957-4B97-9C0C-0FE7552EA86C}" type="presParOf" srcId="{54D0D748-B5C4-4B37-8F5F-A4D63D04E72E}" destId="{DFA2EBF9-A7FD-4038-967F-953987A8ED23}" srcOrd="1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3CD410-5E2E-4080-A893-907D31D22CB3}" type="doc">
      <dgm:prSet loTypeId="urn:microsoft.com/office/officeart/2017/3/layout/HorizontalLabelsTimeline" loCatId="other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423FB80-F2BD-4DDE-80B1-76F84FE09A02}">
      <dgm:prSet phldrT="[Text]"/>
      <dgm:spPr/>
      <dgm:t>
        <a:bodyPr/>
        <a:lstStyle/>
        <a:p>
          <a:pPr>
            <a:defRPr b="1"/>
          </a:pPr>
          <a:r>
            <a:rPr lang="en-US" b="1" dirty="0"/>
            <a:t>1997</a:t>
          </a:r>
        </a:p>
      </dgm:t>
    </dgm:pt>
    <dgm:pt modelId="{9B1CA3FF-D252-4AF5-8F50-CFC93ACA9175}" type="parTrans" cxnId="{5BF3B7B1-A779-4E2D-8625-77DE0CA38FEE}">
      <dgm:prSet/>
      <dgm:spPr/>
      <dgm:t>
        <a:bodyPr/>
        <a:lstStyle/>
        <a:p>
          <a:endParaRPr lang="en-US"/>
        </a:p>
      </dgm:t>
    </dgm:pt>
    <dgm:pt modelId="{EBE862E1-9761-4AA7-AA00-BD79FA3B27DD}" type="sibTrans" cxnId="{5BF3B7B1-A779-4E2D-8625-77DE0CA38FEE}">
      <dgm:prSet/>
      <dgm:spPr/>
      <dgm:t>
        <a:bodyPr/>
        <a:lstStyle/>
        <a:p>
          <a:endParaRPr lang="en-US"/>
        </a:p>
      </dgm:t>
    </dgm:pt>
    <dgm:pt modelId="{245E128E-7700-4C91-9411-CDD1DCA94D67}">
      <dgm:prSet phldrT="[Text]"/>
      <dgm:spPr/>
      <dgm:t>
        <a:bodyPr/>
        <a:lstStyle/>
        <a:p>
          <a:r>
            <a:rPr lang="en-GB" b="0" i="0" u="none" dirty="0"/>
            <a:t>Automatic Courier Delivery Booking System</a:t>
          </a:r>
          <a:endParaRPr lang="en-US" dirty="0"/>
        </a:p>
      </dgm:t>
    </dgm:pt>
    <dgm:pt modelId="{B4D95EBA-0423-4AFA-B379-E030341B1F23}" type="parTrans" cxnId="{68D35F9D-DABF-4E5A-94D4-F988D8E84907}">
      <dgm:prSet/>
      <dgm:spPr/>
      <dgm:t>
        <a:bodyPr/>
        <a:lstStyle/>
        <a:p>
          <a:endParaRPr lang="en-US"/>
        </a:p>
      </dgm:t>
    </dgm:pt>
    <dgm:pt modelId="{4963BA97-D4C5-477B-9B0D-68DB38F61579}" type="sibTrans" cxnId="{68D35F9D-DABF-4E5A-94D4-F988D8E84907}">
      <dgm:prSet/>
      <dgm:spPr/>
      <dgm:t>
        <a:bodyPr/>
        <a:lstStyle/>
        <a:p>
          <a:endParaRPr lang="en-US"/>
        </a:p>
      </dgm:t>
    </dgm:pt>
    <dgm:pt modelId="{2DC4903D-31E8-4ED6-875F-63877788B702}">
      <dgm:prSet phldrT="[Text]"/>
      <dgm:spPr/>
      <dgm:t>
        <a:bodyPr/>
        <a:lstStyle/>
        <a:p>
          <a:pPr>
            <a:defRPr b="1"/>
          </a:pPr>
          <a:r>
            <a:rPr lang="en-US" b="0" u="none" dirty="0"/>
            <a:t>1999</a:t>
          </a:r>
        </a:p>
      </dgm:t>
    </dgm:pt>
    <dgm:pt modelId="{A18F8C20-9A13-44DB-9E45-C2DE49ACE5D9}" type="parTrans" cxnId="{A319CB69-6926-431D-A805-EACBFA83FA66}">
      <dgm:prSet/>
      <dgm:spPr/>
      <dgm:t>
        <a:bodyPr/>
        <a:lstStyle/>
        <a:p>
          <a:endParaRPr lang="en-US"/>
        </a:p>
      </dgm:t>
    </dgm:pt>
    <dgm:pt modelId="{EBFDEA83-93E5-4D72-A672-078838B258F5}" type="sibTrans" cxnId="{A319CB69-6926-431D-A805-EACBFA83FA66}">
      <dgm:prSet/>
      <dgm:spPr/>
      <dgm:t>
        <a:bodyPr/>
        <a:lstStyle/>
        <a:p>
          <a:endParaRPr lang="en-US"/>
        </a:p>
      </dgm:t>
    </dgm:pt>
    <dgm:pt modelId="{A9FB790A-3E33-4887-962E-7206A01AD84F}">
      <dgm:prSet phldrT="[Text]"/>
      <dgm:spPr/>
      <dgm:t>
        <a:bodyPr/>
        <a:lstStyle/>
        <a:p>
          <a:r>
            <a:rPr lang="en-AU" b="0" i="0" u="none" dirty="0"/>
            <a:t>Parcel Tracking System</a:t>
          </a:r>
          <a:endParaRPr lang="en-US" dirty="0"/>
        </a:p>
      </dgm:t>
    </dgm:pt>
    <dgm:pt modelId="{2E34BE83-4A83-4B5F-8976-D4AC57FE5007}" type="parTrans" cxnId="{607143D0-C26B-448B-8E8C-A8A46198F0C6}">
      <dgm:prSet/>
      <dgm:spPr/>
      <dgm:t>
        <a:bodyPr/>
        <a:lstStyle/>
        <a:p>
          <a:endParaRPr lang="en-US"/>
        </a:p>
      </dgm:t>
    </dgm:pt>
    <dgm:pt modelId="{A18338C2-0675-4B1C-898F-3D939F41C34C}" type="sibTrans" cxnId="{607143D0-C26B-448B-8E8C-A8A46198F0C6}">
      <dgm:prSet/>
      <dgm:spPr/>
      <dgm:t>
        <a:bodyPr/>
        <a:lstStyle/>
        <a:p>
          <a:endParaRPr lang="en-US"/>
        </a:p>
      </dgm:t>
    </dgm:pt>
    <dgm:pt modelId="{8A93A940-284B-49B0-9D89-5FA2B3B3C7E5}">
      <dgm:prSet phldrT="[Text]"/>
      <dgm:spPr/>
      <dgm:t>
        <a:bodyPr/>
        <a:lstStyle/>
        <a:p>
          <a:pPr>
            <a:defRPr b="1"/>
          </a:pPr>
          <a:r>
            <a:rPr lang="en-US" b="0" dirty="0"/>
            <a:t>2010</a:t>
          </a:r>
        </a:p>
      </dgm:t>
    </dgm:pt>
    <dgm:pt modelId="{CD96219D-3688-4138-ACC9-901ED9FEACCC}" type="parTrans" cxnId="{982D7B44-1518-4DD0-82D4-8A3901DD95E9}">
      <dgm:prSet/>
      <dgm:spPr/>
      <dgm:t>
        <a:bodyPr/>
        <a:lstStyle/>
        <a:p>
          <a:endParaRPr lang="en-US"/>
        </a:p>
      </dgm:t>
    </dgm:pt>
    <dgm:pt modelId="{E0447E4A-3C15-4884-AEBE-804149EBD331}" type="sibTrans" cxnId="{982D7B44-1518-4DD0-82D4-8A3901DD95E9}">
      <dgm:prSet/>
      <dgm:spPr/>
      <dgm:t>
        <a:bodyPr/>
        <a:lstStyle/>
        <a:p>
          <a:endParaRPr lang="en-US"/>
        </a:p>
      </dgm:t>
    </dgm:pt>
    <dgm:pt modelId="{6BA5F3BE-D53A-42E0-A7FE-674B99BD07E6}">
      <dgm:prSet phldrT="[Text]"/>
      <dgm:spPr/>
      <dgm:t>
        <a:bodyPr/>
        <a:lstStyle/>
        <a:p>
          <a:r>
            <a:rPr lang="en-AU" dirty="0"/>
            <a:t>New ERP Deployment</a:t>
          </a:r>
          <a:endParaRPr lang="en-US" dirty="0"/>
        </a:p>
      </dgm:t>
    </dgm:pt>
    <dgm:pt modelId="{9484BBA1-86EE-4AA2-B94A-A26EED0EFB1E}" type="parTrans" cxnId="{6AEB3B94-8522-4F42-A6BC-BC55C5AED92F}">
      <dgm:prSet/>
      <dgm:spPr/>
      <dgm:t>
        <a:bodyPr/>
        <a:lstStyle/>
        <a:p>
          <a:endParaRPr lang="en-US"/>
        </a:p>
      </dgm:t>
    </dgm:pt>
    <dgm:pt modelId="{48C67DB7-8AA6-454C-83AE-A16B3B9F45FF}" type="sibTrans" cxnId="{6AEB3B94-8522-4F42-A6BC-BC55C5AED92F}">
      <dgm:prSet/>
      <dgm:spPr/>
      <dgm:t>
        <a:bodyPr/>
        <a:lstStyle/>
        <a:p>
          <a:endParaRPr lang="en-US"/>
        </a:p>
      </dgm:t>
    </dgm:pt>
    <dgm:pt modelId="{DB9D7163-DE1C-4DDF-8D81-F386BFBF47B7}">
      <dgm:prSet/>
      <dgm:spPr/>
      <dgm:t>
        <a:bodyPr/>
        <a:lstStyle/>
        <a:p>
          <a:pPr>
            <a:defRPr b="1"/>
          </a:pPr>
          <a:r>
            <a:rPr lang="en-AU" dirty="0"/>
            <a:t>2008</a:t>
          </a:r>
        </a:p>
      </dgm:t>
    </dgm:pt>
    <dgm:pt modelId="{3384D023-7B99-48EC-A7C2-AC720E8A066C}" type="parTrans" cxnId="{6F361070-7E8B-449E-9A6F-C3203E58EADA}">
      <dgm:prSet/>
      <dgm:spPr/>
      <dgm:t>
        <a:bodyPr/>
        <a:lstStyle/>
        <a:p>
          <a:endParaRPr lang="en-AU"/>
        </a:p>
      </dgm:t>
    </dgm:pt>
    <dgm:pt modelId="{B1CC1670-862D-4C0A-AD75-13710A4BE3C0}" type="sibTrans" cxnId="{6F361070-7E8B-449E-9A6F-C3203E58EADA}">
      <dgm:prSet/>
      <dgm:spPr/>
      <dgm:t>
        <a:bodyPr/>
        <a:lstStyle/>
        <a:p>
          <a:endParaRPr lang="en-AU"/>
        </a:p>
      </dgm:t>
    </dgm:pt>
    <dgm:pt modelId="{937D0A99-1D12-4E3C-BAA5-A0E8A1727462}">
      <dgm:prSet/>
      <dgm:spPr/>
      <dgm:t>
        <a:bodyPr/>
        <a:lstStyle/>
        <a:p>
          <a:pPr>
            <a:defRPr b="1"/>
          </a:pPr>
          <a:r>
            <a:rPr lang="en-AU" dirty="0"/>
            <a:t>2007</a:t>
          </a:r>
        </a:p>
      </dgm:t>
    </dgm:pt>
    <dgm:pt modelId="{026CC22D-CB0B-4517-91D0-9A85AD0CDA56}" type="parTrans" cxnId="{602A360E-618B-4160-AB2A-F54D90931A9E}">
      <dgm:prSet/>
      <dgm:spPr/>
      <dgm:t>
        <a:bodyPr/>
        <a:lstStyle/>
        <a:p>
          <a:endParaRPr lang="en-AU"/>
        </a:p>
      </dgm:t>
    </dgm:pt>
    <dgm:pt modelId="{45748CC9-CB46-44C7-94FC-D36519132C02}" type="sibTrans" cxnId="{602A360E-618B-4160-AB2A-F54D90931A9E}">
      <dgm:prSet/>
      <dgm:spPr/>
      <dgm:t>
        <a:bodyPr/>
        <a:lstStyle/>
        <a:p>
          <a:endParaRPr lang="en-AU"/>
        </a:p>
      </dgm:t>
    </dgm:pt>
    <dgm:pt modelId="{4729D9F4-5E43-4CEA-A30A-499600245A03}">
      <dgm:prSet/>
      <dgm:spPr/>
      <dgm:t>
        <a:bodyPr/>
        <a:lstStyle/>
        <a:p>
          <a:pPr>
            <a:defRPr b="1"/>
          </a:pPr>
          <a:r>
            <a:rPr lang="en-AU" dirty="0"/>
            <a:t>2009</a:t>
          </a:r>
        </a:p>
      </dgm:t>
    </dgm:pt>
    <dgm:pt modelId="{738FDC3C-ED5E-4414-9590-12F7E9ED4EB8}" type="parTrans" cxnId="{60C82AC9-AC45-48BA-AEA5-4F91AE2358ED}">
      <dgm:prSet/>
      <dgm:spPr/>
      <dgm:t>
        <a:bodyPr/>
        <a:lstStyle/>
        <a:p>
          <a:endParaRPr lang="en-AU"/>
        </a:p>
      </dgm:t>
    </dgm:pt>
    <dgm:pt modelId="{6AB9F606-7478-46AD-BB56-585DFAFBC001}" type="sibTrans" cxnId="{60C82AC9-AC45-48BA-AEA5-4F91AE2358ED}">
      <dgm:prSet/>
      <dgm:spPr/>
      <dgm:t>
        <a:bodyPr/>
        <a:lstStyle/>
        <a:p>
          <a:endParaRPr lang="en-AU"/>
        </a:p>
      </dgm:t>
    </dgm:pt>
    <dgm:pt modelId="{3E54269E-ADB5-47C8-B15B-E6A004A5F21E}">
      <dgm:prSet/>
      <dgm:spPr/>
      <dgm:t>
        <a:bodyPr/>
        <a:lstStyle/>
        <a:p>
          <a:pPr>
            <a:defRPr b="1"/>
          </a:pPr>
          <a:r>
            <a:rPr lang="en-AU" dirty="0"/>
            <a:t>2008</a:t>
          </a:r>
        </a:p>
      </dgm:t>
    </dgm:pt>
    <dgm:pt modelId="{000D928E-BE8E-43BF-9D67-0288DE65C563}" type="parTrans" cxnId="{15C58BDA-9C03-49BB-A1D4-C1ED9178F574}">
      <dgm:prSet/>
      <dgm:spPr/>
      <dgm:t>
        <a:bodyPr/>
        <a:lstStyle/>
        <a:p>
          <a:endParaRPr lang="en-AU"/>
        </a:p>
      </dgm:t>
    </dgm:pt>
    <dgm:pt modelId="{89FCE6BE-DD2A-4B74-BE2A-E7F390B48AD4}" type="sibTrans" cxnId="{15C58BDA-9C03-49BB-A1D4-C1ED9178F574}">
      <dgm:prSet/>
      <dgm:spPr/>
      <dgm:t>
        <a:bodyPr/>
        <a:lstStyle/>
        <a:p>
          <a:endParaRPr lang="en-AU"/>
        </a:p>
      </dgm:t>
    </dgm:pt>
    <dgm:pt modelId="{057E1707-F9B5-4B3E-8C67-384B2B30E8D5}">
      <dgm:prSet/>
      <dgm:spPr/>
      <dgm:t>
        <a:bodyPr/>
        <a:lstStyle/>
        <a:p>
          <a:pPr>
            <a:defRPr b="1"/>
          </a:pPr>
          <a:r>
            <a:rPr lang="en-AU" b="1" dirty="0"/>
            <a:t>2003</a:t>
          </a:r>
        </a:p>
      </dgm:t>
    </dgm:pt>
    <dgm:pt modelId="{34DCB020-FF12-4B05-8700-592F031DB55B}" type="parTrans" cxnId="{C2EE2778-B17B-4135-AF0B-05B1D58A9685}">
      <dgm:prSet/>
      <dgm:spPr/>
      <dgm:t>
        <a:bodyPr/>
        <a:lstStyle/>
        <a:p>
          <a:endParaRPr lang="en-AU"/>
        </a:p>
      </dgm:t>
    </dgm:pt>
    <dgm:pt modelId="{C578CB51-E95B-45DF-9B5F-58FC59F98661}" type="sibTrans" cxnId="{C2EE2778-B17B-4135-AF0B-05B1D58A9685}">
      <dgm:prSet/>
      <dgm:spPr/>
      <dgm:t>
        <a:bodyPr/>
        <a:lstStyle/>
        <a:p>
          <a:endParaRPr lang="en-AU"/>
        </a:p>
      </dgm:t>
    </dgm:pt>
    <dgm:pt modelId="{ED110335-0F29-408A-9F25-46CE11D40F73}">
      <dgm:prSet/>
      <dgm:spPr/>
      <dgm:t>
        <a:bodyPr/>
        <a:lstStyle/>
        <a:p>
          <a:pPr>
            <a:defRPr b="1"/>
          </a:pPr>
          <a:r>
            <a:rPr lang="en-AU" b="1" dirty="0"/>
            <a:t>2001</a:t>
          </a:r>
        </a:p>
      </dgm:t>
    </dgm:pt>
    <dgm:pt modelId="{7E8EC7CF-6122-47DC-8DA4-408DB43F4E01}" type="parTrans" cxnId="{57345040-C380-456B-9444-422C71DEC173}">
      <dgm:prSet/>
      <dgm:spPr/>
      <dgm:t>
        <a:bodyPr/>
        <a:lstStyle/>
        <a:p>
          <a:endParaRPr lang="en-AU"/>
        </a:p>
      </dgm:t>
    </dgm:pt>
    <dgm:pt modelId="{10E44B89-1C80-4439-83BA-2C5CAC9A71CB}" type="sibTrans" cxnId="{57345040-C380-456B-9444-422C71DEC173}">
      <dgm:prSet/>
      <dgm:spPr/>
      <dgm:t>
        <a:bodyPr/>
        <a:lstStyle/>
        <a:p>
          <a:endParaRPr lang="en-AU"/>
        </a:p>
      </dgm:t>
    </dgm:pt>
    <dgm:pt modelId="{C81CB1DA-4522-4E4A-AC22-D144D8AEE0AD}">
      <dgm:prSet/>
      <dgm:spPr/>
      <dgm:t>
        <a:bodyPr/>
        <a:lstStyle/>
        <a:p>
          <a:pPr>
            <a:defRPr b="1"/>
          </a:pPr>
          <a:r>
            <a:rPr lang="en-AU" dirty="0"/>
            <a:t>2002</a:t>
          </a:r>
        </a:p>
      </dgm:t>
    </dgm:pt>
    <dgm:pt modelId="{8CE76AA5-BDC7-4799-A5D2-F2773FD7B49A}" type="parTrans" cxnId="{4044CDF2-577B-4315-9D69-AE6F91097972}">
      <dgm:prSet/>
      <dgm:spPr/>
      <dgm:t>
        <a:bodyPr/>
        <a:lstStyle/>
        <a:p>
          <a:endParaRPr lang="en-AU"/>
        </a:p>
      </dgm:t>
    </dgm:pt>
    <dgm:pt modelId="{70454E3D-C3F0-4218-9805-93B7DD999767}" type="sibTrans" cxnId="{4044CDF2-577B-4315-9D69-AE6F91097972}">
      <dgm:prSet/>
      <dgm:spPr/>
      <dgm:t>
        <a:bodyPr/>
        <a:lstStyle/>
        <a:p>
          <a:endParaRPr lang="en-AU"/>
        </a:p>
      </dgm:t>
    </dgm:pt>
    <dgm:pt modelId="{EDAB5393-141E-4D21-96DC-A867EB3B401A}">
      <dgm:prSet/>
      <dgm:spPr/>
      <dgm:t>
        <a:bodyPr/>
        <a:lstStyle/>
        <a:p>
          <a:r>
            <a:rPr lang="en-AU" dirty="0"/>
            <a:t>Hard Disk Cloning Over TCP/IP</a:t>
          </a:r>
        </a:p>
      </dgm:t>
    </dgm:pt>
    <dgm:pt modelId="{3913AE01-A512-47F2-A432-D46DC850DF36}" type="parTrans" cxnId="{C193ABF4-2A83-49DE-A916-71775182D3DC}">
      <dgm:prSet/>
      <dgm:spPr/>
      <dgm:t>
        <a:bodyPr/>
        <a:lstStyle/>
        <a:p>
          <a:endParaRPr lang="en-AU"/>
        </a:p>
      </dgm:t>
    </dgm:pt>
    <dgm:pt modelId="{C2032109-5F87-47B6-86A8-5F6577519156}" type="sibTrans" cxnId="{C193ABF4-2A83-49DE-A916-71775182D3DC}">
      <dgm:prSet/>
      <dgm:spPr/>
      <dgm:t>
        <a:bodyPr/>
        <a:lstStyle/>
        <a:p>
          <a:endParaRPr lang="en-AU"/>
        </a:p>
      </dgm:t>
    </dgm:pt>
    <dgm:pt modelId="{9658731B-5FDF-4777-833F-8E854BF33A0F}">
      <dgm:prSet/>
      <dgm:spPr/>
      <dgm:t>
        <a:bodyPr/>
        <a:lstStyle/>
        <a:p>
          <a:r>
            <a:rPr lang="en-GB" dirty="0"/>
            <a:t>Submarine Combat System Training Software</a:t>
          </a:r>
          <a:endParaRPr lang="en-AU" dirty="0"/>
        </a:p>
      </dgm:t>
    </dgm:pt>
    <dgm:pt modelId="{8EC7C4AB-95D6-432D-8129-348F72B24F18}" type="parTrans" cxnId="{6131F571-75DC-4CD0-AB05-62B74D23DCA4}">
      <dgm:prSet/>
      <dgm:spPr/>
      <dgm:t>
        <a:bodyPr/>
        <a:lstStyle/>
        <a:p>
          <a:endParaRPr lang="en-AU"/>
        </a:p>
      </dgm:t>
    </dgm:pt>
    <dgm:pt modelId="{D1BE05D4-CD01-43D8-AC06-75B1E2FBDC16}" type="sibTrans" cxnId="{6131F571-75DC-4CD0-AB05-62B74D23DCA4}">
      <dgm:prSet/>
      <dgm:spPr/>
      <dgm:t>
        <a:bodyPr/>
        <a:lstStyle/>
        <a:p>
          <a:endParaRPr lang="en-AU"/>
        </a:p>
      </dgm:t>
    </dgm:pt>
    <dgm:pt modelId="{214E4121-8E19-4CFD-8F2E-A9F12E01619B}">
      <dgm:prSet/>
      <dgm:spPr/>
      <dgm:t>
        <a:bodyPr/>
        <a:lstStyle/>
        <a:p>
          <a:r>
            <a:rPr lang="en-GB"/>
            <a:t>Automatic Delivery Booking System Upgrade</a:t>
          </a:r>
          <a:endParaRPr lang="en-AU"/>
        </a:p>
      </dgm:t>
    </dgm:pt>
    <dgm:pt modelId="{C865EA3D-8EC1-49CE-8216-59A9AEC8A78C}" type="parTrans" cxnId="{00A8A54C-85E9-465C-B878-A991E9B8F03D}">
      <dgm:prSet/>
      <dgm:spPr/>
      <dgm:t>
        <a:bodyPr/>
        <a:lstStyle/>
        <a:p>
          <a:endParaRPr lang="en-AU"/>
        </a:p>
      </dgm:t>
    </dgm:pt>
    <dgm:pt modelId="{6D5215EF-33C8-490B-99FE-A122642CD506}" type="sibTrans" cxnId="{00A8A54C-85E9-465C-B878-A991E9B8F03D}">
      <dgm:prSet/>
      <dgm:spPr/>
      <dgm:t>
        <a:bodyPr/>
        <a:lstStyle/>
        <a:p>
          <a:endParaRPr lang="en-AU"/>
        </a:p>
      </dgm:t>
    </dgm:pt>
    <dgm:pt modelId="{1D0FD4F8-2F0C-4C09-8CC0-6D0B9BFD0223}">
      <dgm:prSet/>
      <dgm:spPr/>
      <dgm:t>
        <a:bodyPr/>
        <a:lstStyle/>
        <a:p>
          <a:r>
            <a:rPr lang="en-GB" dirty="0"/>
            <a:t>Service and Network Monitor System </a:t>
          </a:r>
          <a:endParaRPr lang="en-AU" dirty="0"/>
        </a:p>
      </dgm:t>
    </dgm:pt>
    <dgm:pt modelId="{1CBD9A64-C3E4-4605-AD0A-CBCFB63DE476}" type="parTrans" cxnId="{12F57774-6DA8-42E7-BAC8-4628546EEA46}">
      <dgm:prSet/>
      <dgm:spPr/>
      <dgm:t>
        <a:bodyPr/>
        <a:lstStyle/>
        <a:p>
          <a:endParaRPr lang="en-AU"/>
        </a:p>
      </dgm:t>
    </dgm:pt>
    <dgm:pt modelId="{1BB5A17B-6D97-4DF6-B786-869C7698A564}" type="sibTrans" cxnId="{12F57774-6DA8-42E7-BAC8-4628546EEA46}">
      <dgm:prSet/>
      <dgm:spPr/>
      <dgm:t>
        <a:bodyPr/>
        <a:lstStyle/>
        <a:p>
          <a:endParaRPr lang="en-AU"/>
        </a:p>
      </dgm:t>
    </dgm:pt>
    <dgm:pt modelId="{F99D301C-570A-45B3-9000-B2B7F3460B37}">
      <dgm:prSet/>
      <dgm:spPr/>
      <dgm:t>
        <a:bodyPr/>
        <a:lstStyle/>
        <a:p>
          <a:r>
            <a:rPr lang="en-AU"/>
            <a:t>Scan To Revenue System</a:t>
          </a:r>
        </a:p>
      </dgm:t>
    </dgm:pt>
    <dgm:pt modelId="{DB595228-B2AC-4C22-9C77-EE67157333C1}" type="parTrans" cxnId="{381885B8-4CB5-4936-BAE7-4EAED18C044B}">
      <dgm:prSet/>
      <dgm:spPr/>
      <dgm:t>
        <a:bodyPr/>
        <a:lstStyle/>
        <a:p>
          <a:endParaRPr lang="en-AU"/>
        </a:p>
      </dgm:t>
    </dgm:pt>
    <dgm:pt modelId="{78380F52-2C29-4CBF-9527-A70C3C311D0F}" type="sibTrans" cxnId="{381885B8-4CB5-4936-BAE7-4EAED18C044B}">
      <dgm:prSet/>
      <dgm:spPr/>
      <dgm:t>
        <a:bodyPr/>
        <a:lstStyle/>
        <a:p>
          <a:endParaRPr lang="en-AU"/>
        </a:p>
      </dgm:t>
    </dgm:pt>
    <dgm:pt modelId="{4B953233-D1B2-4D1B-95D3-A56BEB9DADC9}">
      <dgm:prSet/>
      <dgm:spPr/>
      <dgm:t>
        <a:bodyPr/>
        <a:lstStyle/>
        <a:p>
          <a:r>
            <a:rPr lang="en-AU" dirty="0"/>
            <a:t>Live Vehicle Tracking</a:t>
          </a:r>
        </a:p>
      </dgm:t>
    </dgm:pt>
    <dgm:pt modelId="{969E6871-5D30-49EE-83EC-7542E205CE0A}" type="parTrans" cxnId="{790F1502-5816-4C7A-8133-9899D9C83076}">
      <dgm:prSet/>
      <dgm:spPr/>
      <dgm:t>
        <a:bodyPr/>
        <a:lstStyle/>
        <a:p>
          <a:endParaRPr lang="en-AU"/>
        </a:p>
      </dgm:t>
    </dgm:pt>
    <dgm:pt modelId="{A6440CCF-C170-4F21-B4CD-375D3B61DD23}" type="sibTrans" cxnId="{790F1502-5816-4C7A-8133-9899D9C83076}">
      <dgm:prSet/>
      <dgm:spPr/>
      <dgm:t>
        <a:bodyPr/>
        <a:lstStyle/>
        <a:p>
          <a:endParaRPr lang="en-AU"/>
        </a:p>
      </dgm:t>
    </dgm:pt>
    <dgm:pt modelId="{6F1790CD-433C-4595-B1CF-71AEBD957B64}">
      <dgm:prSet/>
      <dgm:spPr/>
      <dgm:t>
        <a:bodyPr/>
        <a:lstStyle/>
        <a:p>
          <a:r>
            <a:rPr lang="en-GB" dirty="0"/>
            <a:t>Proof of Delivery Document Management System</a:t>
          </a:r>
          <a:endParaRPr lang="en-AU" dirty="0"/>
        </a:p>
      </dgm:t>
    </dgm:pt>
    <dgm:pt modelId="{AA9CD229-E3BF-4B43-80DC-84355FBD839F}" type="parTrans" cxnId="{FB8D6FD0-FAFB-4B1E-B4F1-119ABA2A10B3}">
      <dgm:prSet/>
      <dgm:spPr/>
      <dgm:t>
        <a:bodyPr/>
        <a:lstStyle/>
        <a:p>
          <a:endParaRPr lang="en-AU"/>
        </a:p>
      </dgm:t>
    </dgm:pt>
    <dgm:pt modelId="{85193588-ACF4-47F2-AB22-CF0198E98FE6}" type="sibTrans" cxnId="{FB8D6FD0-FAFB-4B1E-B4F1-119ABA2A10B3}">
      <dgm:prSet/>
      <dgm:spPr/>
      <dgm:t>
        <a:bodyPr/>
        <a:lstStyle/>
        <a:p>
          <a:endParaRPr lang="en-AU"/>
        </a:p>
      </dgm:t>
    </dgm:pt>
    <dgm:pt modelId="{D0D553B8-F042-4FFC-8E2F-A08739878CFB}">
      <dgm:prSet/>
      <dgm:spPr/>
      <dgm:t>
        <a:bodyPr/>
        <a:lstStyle/>
        <a:p>
          <a:pPr>
            <a:defRPr b="1"/>
          </a:pPr>
          <a:r>
            <a:rPr lang="en-AU" dirty="0"/>
            <a:t>2022</a:t>
          </a:r>
        </a:p>
      </dgm:t>
    </dgm:pt>
    <dgm:pt modelId="{1D45AAA3-2428-4559-AE4E-8BD8B93006F0}" type="parTrans" cxnId="{5CD40B80-8B60-4253-8E46-6103A94AB80D}">
      <dgm:prSet/>
      <dgm:spPr/>
      <dgm:t>
        <a:bodyPr/>
        <a:lstStyle/>
        <a:p>
          <a:endParaRPr lang="en-AU"/>
        </a:p>
      </dgm:t>
    </dgm:pt>
    <dgm:pt modelId="{79A070D4-3324-4775-8D43-E2C9CCCD98DB}" type="sibTrans" cxnId="{5CD40B80-8B60-4253-8E46-6103A94AB80D}">
      <dgm:prSet/>
      <dgm:spPr/>
      <dgm:t>
        <a:bodyPr/>
        <a:lstStyle/>
        <a:p>
          <a:endParaRPr lang="en-AU"/>
        </a:p>
      </dgm:t>
    </dgm:pt>
    <dgm:pt modelId="{E3FE4ECA-755E-4A05-8729-8AC4CE1757B5}">
      <dgm:prSet/>
      <dgm:spPr/>
      <dgm:t>
        <a:bodyPr/>
        <a:lstStyle/>
        <a:p>
          <a:r>
            <a:rPr lang="en-AU" dirty="0"/>
            <a:t>Air Defence Training System</a:t>
          </a:r>
        </a:p>
      </dgm:t>
    </dgm:pt>
    <dgm:pt modelId="{04819CD8-CA8A-4076-B4E8-CFE57D96EDCE}" type="parTrans" cxnId="{E9A80744-7749-4D0E-B756-C162B99A4CE2}">
      <dgm:prSet/>
      <dgm:spPr/>
      <dgm:t>
        <a:bodyPr/>
        <a:lstStyle/>
        <a:p>
          <a:endParaRPr lang="en-AU"/>
        </a:p>
      </dgm:t>
    </dgm:pt>
    <dgm:pt modelId="{7005386C-11C2-4A54-93F2-B53A30D9B86F}" type="sibTrans" cxnId="{E9A80744-7749-4D0E-B756-C162B99A4CE2}">
      <dgm:prSet/>
      <dgm:spPr/>
      <dgm:t>
        <a:bodyPr/>
        <a:lstStyle/>
        <a:p>
          <a:endParaRPr lang="en-AU"/>
        </a:p>
      </dgm:t>
    </dgm:pt>
    <dgm:pt modelId="{8F0C0453-D683-46DE-9B7E-F948AB746024}">
      <dgm:prSet/>
      <dgm:spPr/>
      <dgm:t>
        <a:bodyPr/>
        <a:lstStyle/>
        <a:p>
          <a:pPr>
            <a:defRPr b="1"/>
          </a:pPr>
          <a:r>
            <a:rPr lang="en-AU" dirty="0"/>
            <a:t>2016</a:t>
          </a:r>
        </a:p>
      </dgm:t>
    </dgm:pt>
    <dgm:pt modelId="{B52AE3C2-A250-4153-878E-F8B1A56AC49D}" type="parTrans" cxnId="{01A31056-C224-483A-8C4C-245663CF7D0D}">
      <dgm:prSet/>
      <dgm:spPr/>
      <dgm:t>
        <a:bodyPr/>
        <a:lstStyle/>
        <a:p>
          <a:endParaRPr lang="en-AU"/>
        </a:p>
      </dgm:t>
    </dgm:pt>
    <dgm:pt modelId="{FD9665C7-A5A8-4FEF-9696-5DF0B1DD1287}" type="sibTrans" cxnId="{01A31056-C224-483A-8C4C-245663CF7D0D}">
      <dgm:prSet/>
      <dgm:spPr/>
      <dgm:t>
        <a:bodyPr/>
        <a:lstStyle/>
        <a:p>
          <a:endParaRPr lang="en-AU"/>
        </a:p>
      </dgm:t>
    </dgm:pt>
    <dgm:pt modelId="{8DAA4065-FB4A-45CA-AABD-E7171A167872}">
      <dgm:prSet/>
      <dgm:spPr/>
      <dgm:t>
        <a:bodyPr/>
        <a:lstStyle/>
        <a:p>
          <a:r>
            <a:rPr lang="en-AU" dirty="0"/>
            <a:t>POS-to-eCommerce Integration</a:t>
          </a:r>
        </a:p>
      </dgm:t>
    </dgm:pt>
    <dgm:pt modelId="{AB4060AE-0FAC-4C40-BB11-EE0CD6E4C193}" type="parTrans" cxnId="{5362EA9D-247D-4975-987B-B84C6F005FFA}">
      <dgm:prSet/>
      <dgm:spPr/>
      <dgm:t>
        <a:bodyPr/>
        <a:lstStyle/>
        <a:p>
          <a:endParaRPr lang="en-AU"/>
        </a:p>
      </dgm:t>
    </dgm:pt>
    <dgm:pt modelId="{F9701049-C8D1-4B6A-BF41-CB1A59DCCC4C}" type="sibTrans" cxnId="{5362EA9D-247D-4975-987B-B84C6F005FFA}">
      <dgm:prSet/>
      <dgm:spPr/>
      <dgm:t>
        <a:bodyPr/>
        <a:lstStyle/>
        <a:p>
          <a:endParaRPr lang="en-AU"/>
        </a:p>
      </dgm:t>
    </dgm:pt>
    <dgm:pt modelId="{35D063C1-56AA-4F25-9A1B-EE38F71F3A30}">
      <dgm:prSet/>
      <dgm:spPr/>
      <dgm:t>
        <a:bodyPr/>
        <a:lstStyle/>
        <a:p>
          <a:pPr>
            <a:defRPr b="1"/>
          </a:pPr>
          <a:r>
            <a:rPr lang="en-AU" dirty="0"/>
            <a:t>2023</a:t>
          </a:r>
        </a:p>
      </dgm:t>
    </dgm:pt>
    <dgm:pt modelId="{6D82D87A-866F-4D8E-A82D-F890855BB31A}" type="parTrans" cxnId="{55D1BC61-923B-4E04-890F-4742B51B0865}">
      <dgm:prSet/>
      <dgm:spPr/>
      <dgm:t>
        <a:bodyPr/>
        <a:lstStyle/>
        <a:p>
          <a:endParaRPr lang="en-AU"/>
        </a:p>
      </dgm:t>
    </dgm:pt>
    <dgm:pt modelId="{2695A7BD-A727-405C-864D-EF07E48E7315}" type="sibTrans" cxnId="{55D1BC61-923B-4E04-890F-4742B51B0865}">
      <dgm:prSet/>
      <dgm:spPr/>
      <dgm:t>
        <a:bodyPr/>
        <a:lstStyle/>
        <a:p>
          <a:endParaRPr lang="en-AU"/>
        </a:p>
      </dgm:t>
    </dgm:pt>
    <dgm:pt modelId="{7F4E537E-93D8-4F19-8BDA-3D6A8E1A3D18}">
      <dgm:prSet/>
      <dgm:spPr/>
      <dgm:t>
        <a:bodyPr/>
        <a:lstStyle/>
        <a:p>
          <a:r>
            <a:rPr lang="en-AU" dirty="0"/>
            <a:t>Ship Tactical System</a:t>
          </a:r>
        </a:p>
      </dgm:t>
    </dgm:pt>
    <dgm:pt modelId="{4333A65B-E26B-4F0D-BFF6-0FA1DE1168B0}" type="parTrans" cxnId="{F13A3FB0-F1C7-4586-836D-84EA45CD52B3}">
      <dgm:prSet/>
      <dgm:spPr/>
      <dgm:t>
        <a:bodyPr/>
        <a:lstStyle/>
        <a:p>
          <a:endParaRPr lang="en-AU"/>
        </a:p>
      </dgm:t>
    </dgm:pt>
    <dgm:pt modelId="{1841DD7C-4475-49E5-B8B4-98D12B2DF2C7}" type="sibTrans" cxnId="{F13A3FB0-F1C7-4586-836D-84EA45CD52B3}">
      <dgm:prSet/>
      <dgm:spPr/>
      <dgm:t>
        <a:bodyPr/>
        <a:lstStyle/>
        <a:p>
          <a:endParaRPr lang="en-AU"/>
        </a:p>
      </dgm:t>
    </dgm:pt>
    <dgm:pt modelId="{4717ADCF-0489-46C1-9BA4-81B0710608FD}">
      <dgm:prSet/>
      <dgm:spPr/>
      <dgm:t>
        <a:bodyPr/>
        <a:lstStyle/>
        <a:p>
          <a:pPr>
            <a:defRPr b="1"/>
          </a:pPr>
          <a:r>
            <a:rPr lang="en-AU" dirty="0"/>
            <a:t>2024</a:t>
          </a:r>
        </a:p>
      </dgm:t>
    </dgm:pt>
    <dgm:pt modelId="{27BF84B6-64F1-4D61-8C9E-3614857D5BD8}" type="parTrans" cxnId="{12686C1B-0DC7-488C-B8EF-D441B84CA0F1}">
      <dgm:prSet/>
      <dgm:spPr/>
      <dgm:t>
        <a:bodyPr/>
        <a:lstStyle/>
        <a:p>
          <a:endParaRPr lang="en-AU"/>
        </a:p>
      </dgm:t>
    </dgm:pt>
    <dgm:pt modelId="{8B4548FD-C5BD-4E1A-A41C-7C44D503833E}" type="sibTrans" cxnId="{12686C1B-0DC7-488C-B8EF-D441B84CA0F1}">
      <dgm:prSet/>
      <dgm:spPr/>
      <dgm:t>
        <a:bodyPr/>
        <a:lstStyle/>
        <a:p>
          <a:endParaRPr lang="en-AU"/>
        </a:p>
      </dgm:t>
    </dgm:pt>
    <dgm:pt modelId="{96216826-4292-429B-B6E4-05B88A6FDAEF}">
      <dgm:prSet/>
      <dgm:spPr/>
      <dgm:t>
        <a:bodyPr/>
        <a:lstStyle/>
        <a:p>
          <a:r>
            <a:rPr lang="en-AU" dirty="0"/>
            <a:t>Ship Engines Management Training Facility</a:t>
          </a:r>
        </a:p>
      </dgm:t>
    </dgm:pt>
    <dgm:pt modelId="{553FF03C-9B40-4312-BD88-C05E081F3861}" type="parTrans" cxnId="{926F34DA-B23C-41BA-AECC-0E4E0B06B380}">
      <dgm:prSet/>
      <dgm:spPr/>
      <dgm:t>
        <a:bodyPr/>
        <a:lstStyle/>
        <a:p>
          <a:endParaRPr lang="en-AU"/>
        </a:p>
      </dgm:t>
    </dgm:pt>
    <dgm:pt modelId="{EBF5E838-6855-44C7-9B0D-765E26075A8B}" type="sibTrans" cxnId="{926F34DA-B23C-41BA-AECC-0E4E0B06B380}">
      <dgm:prSet/>
      <dgm:spPr/>
      <dgm:t>
        <a:bodyPr/>
        <a:lstStyle/>
        <a:p>
          <a:endParaRPr lang="en-AU"/>
        </a:p>
      </dgm:t>
    </dgm:pt>
    <dgm:pt modelId="{0F59AA4D-6DAD-4226-92E8-18BB8174A60A}">
      <dgm:prSet/>
      <dgm:spPr/>
      <dgm:t>
        <a:bodyPr/>
        <a:lstStyle/>
        <a:p>
          <a:pPr>
            <a:defRPr b="1"/>
          </a:pPr>
          <a:r>
            <a:rPr lang="en-AU" dirty="0"/>
            <a:t>2007</a:t>
          </a:r>
        </a:p>
      </dgm:t>
    </dgm:pt>
    <dgm:pt modelId="{757C61BA-EF1A-4E43-BEF4-2CA94B809060}" type="parTrans" cxnId="{6EF8C12E-D143-43E9-ACE0-98CF15D8756B}">
      <dgm:prSet/>
      <dgm:spPr/>
      <dgm:t>
        <a:bodyPr/>
        <a:lstStyle/>
        <a:p>
          <a:endParaRPr lang="en-AU"/>
        </a:p>
      </dgm:t>
    </dgm:pt>
    <dgm:pt modelId="{860BAAC3-F6F8-4F57-A9E8-A16FD85DF135}" type="sibTrans" cxnId="{6EF8C12E-D143-43E9-ACE0-98CF15D8756B}">
      <dgm:prSet/>
      <dgm:spPr/>
      <dgm:t>
        <a:bodyPr/>
        <a:lstStyle/>
        <a:p>
          <a:endParaRPr lang="en-AU"/>
        </a:p>
      </dgm:t>
    </dgm:pt>
    <dgm:pt modelId="{A841F7A7-8EB3-4B3C-8DC3-9ABF0AC12F70}">
      <dgm:prSet/>
      <dgm:spPr/>
      <dgm:t>
        <a:bodyPr/>
        <a:lstStyle/>
        <a:p>
          <a:r>
            <a:rPr lang="en-AU" dirty="0"/>
            <a:t>IT Helpdesk System</a:t>
          </a:r>
        </a:p>
      </dgm:t>
    </dgm:pt>
    <dgm:pt modelId="{C3F5ADAA-B51B-419C-9A3A-A108F6A6B936}" type="parTrans" cxnId="{4C999F03-B5E5-483F-A2CE-25DD9C58333E}">
      <dgm:prSet/>
      <dgm:spPr/>
      <dgm:t>
        <a:bodyPr/>
        <a:lstStyle/>
        <a:p>
          <a:endParaRPr lang="en-AU"/>
        </a:p>
      </dgm:t>
    </dgm:pt>
    <dgm:pt modelId="{426642E0-12B5-4FC5-8A00-505EFB785D86}" type="sibTrans" cxnId="{4C999F03-B5E5-483F-A2CE-25DD9C58333E}">
      <dgm:prSet/>
      <dgm:spPr/>
      <dgm:t>
        <a:bodyPr/>
        <a:lstStyle/>
        <a:p>
          <a:endParaRPr lang="en-AU"/>
        </a:p>
      </dgm:t>
    </dgm:pt>
    <dgm:pt modelId="{5D7117EC-5457-4C9C-B25C-D34AE9DADF93}">
      <dgm:prSet/>
      <dgm:spPr/>
      <dgm:t>
        <a:bodyPr/>
        <a:lstStyle/>
        <a:p>
          <a:pPr>
            <a:defRPr b="1"/>
          </a:pPr>
          <a:r>
            <a:rPr lang="en-AU" dirty="0"/>
            <a:t>2011</a:t>
          </a:r>
        </a:p>
      </dgm:t>
    </dgm:pt>
    <dgm:pt modelId="{857BD337-9DB4-40C8-84A2-31FAB5E2FE73}" type="parTrans" cxnId="{8ED116FB-66E2-47B2-BDD8-4055C1ECCF09}">
      <dgm:prSet/>
      <dgm:spPr/>
      <dgm:t>
        <a:bodyPr/>
        <a:lstStyle/>
        <a:p>
          <a:endParaRPr lang="en-AU"/>
        </a:p>
      </dgm:t>
    </dgm:pt>
    <dgm:pt modelId="{41EF3BA7-D816-4D14-AA1F-B1F45715715C}" type="sibTrans" cxnId="{8ED116FB-66E2-47B2-BDD8-4055C1ECCF09}">
      <dgm:prSet/>
      <dgm:spPr/>
      <dgm:t>
        <a:bodyPr/>
        <a:lstStyle/>
        <a:p>
          <a:endParaRPr lang="en-AU"/>
        </a:p>
      </dgm:t>
    </dgm:pt>
    <dgm:pt modelId="{3EBFEB91-2E1B-498C-AAF7-CFD238B1D195}">
      <dgm:prSet/>
      <dgm:spPr/>
      <dgm:t>
        <a:bodyPr/>
        <a:lstStyle/>
        <a:p>
          <a:r>
            <a:rPr lang="en-AU" dirty="0"/>
            <a:t>Turned Around A Failing Business</a:t>
          </a:r>
        </a:p>
      </dgm:t>
    </dgm:pt>
    <dgm:pt modelId="{19B1E17E-DF5D-417E-B066-A6BEEF13A75D}" type="parTrans" cxnId="{27B1A2B3-872A-4911-B552-E58A90F6C6D3}">
      <dgm:prSet/>
      <dgm:spPr/>
      <dgm:t>
        <a:bodyPr/>
        <a:lstStyle/>
        <a:p>
          <a:endParaRPr lang="en-AU"/>
        </a:p>
      </dgm:t>
    </dgm:pt>
    <dgm:pt modelId="{B7E17761-BDA8-4342-9CAB-97B9EE97B083}" type="sibTrans" cxnId="{27B1A2B3-872A-4911-B552-E58A90F6C6D3}">
      <dgm:prSet/>
      <dgm:spPr/>
      <dgm:t>
        <a:bodyPr/>
        <a:lstStyle/>
        <a:p>
          <a:endParaRPr lang="en-AU"/>
        </a:p>
      </dgm:t>
    </dgm:pt>
    <dgm:pt modelId="{687CC7BD-79EF-4A0F-BDD3-809BFA49E6BE}" type="pres">
      <dgm:prSet presAssocID="{FF3CD410-5E2E-4080-A893-907D31D22CB3}" presName="root" presStyleCnt="0">
        <dgm:presLayoutVars>
          <dgm:chMax/>
          <dgm:chPref/>
          <dgm:animLvl val="lvl"/>
        </dgm:presLayoutVars>
      </dgm:prSet>
      <dgm:spPr/>
    </dgm:pt>
    <dgm:pt modelId="{6168B371-2815-4661-9209-F8A29814ADCC}" type="pres">
      <dgm:prSet presAssocID="{FF3CD410-5E2E-4080-A893-907D31D22CB3}" presName="divider" presStyleLbl="fgAcc1" presStyleIdx="0" presStyleCnt="1" custLinFactNeighborX="-758"/>
      <dgm:spPr/>
    </dgm:pt>
    <dgm:pt modelId="{4C5F54B5-504F-4069-AF1D-9A370FBD268C}" type="pres">
      <dgm:prSet presAssocID="{FF3CD410-5E2E-4080-A893-907D31D22CB3}" presName="nodes" presStyleCnt="0">
        <dgm:presLayoutVars>
          <dgm:chMax/>
          <dgm:chPref/>
          <dgm:animLvl val="lvl"/>
        </dgm:presLayoutVars>
      </dgm:prSet>
      <dgm:spPr/>
    </dgm:pt>
    <dgm:pt modelId="{34539F78-7536-446A-B749-4315D26F2C4E}" type="pres">
      <dgm:prSet presAssocID="{D423FB80-F2BD-4DDE-80B1-76F84FE09A02}" presName="composite" presStyleCnt="0"/>
      <dgm:spPr/>
    </dgm:pt>
    <dgm:pt modelId="{64E37A6A-8F95-4F28-92FC-1FE8089D7DAF}" type="pres">
      <dgm:prSet presAssocID="{D423FB80-F2BD-4DDE-80B1-76F84FE09A02}" presName="L1TextContainer" presStyleLbl="alignNode1" presStyleIdx="0" presStyleCnt="16">
        <dgm:presLayoutVars>
          <dgm:chMax val="1"/>
          <dgm:chPref val="1"/>
          <dgm:bulletEnabled val="1"/>
        </dgm:presLayoutVars>
      </dgm:prSet>
      <dgm:spPr/>
    </dgm:pt>
    <dgm:pt modelId="{301B11E7-9AB9-40DA-A950-87C47281308D}" type="pres">
      <dgm:prSet presAssocID="{D423FB80-F2BD-4DDE-80B1-76F84FE09A02}" presName="L2TextContainerWrapper" presStyleCnt="0">
        <dgm:presLayoutVars>
          <dgm:bulletEnabled val="1"/>
        </dgm:presLayoutVars>
      </dgm:prSet>
      <dgm:spPr/>
    </dgm:pt>
    <dgm:pt modelId="{255B3FC7-BD87-4810-87ED-7952D0F23157}" type="pres">
      <dgm:prSet presAssocID="{D423FB80-F2BD-4DDE-80B1-76F84FE09A02}" presName="L2TextContainer" presStyleLbl="bgAccFollowNode1" presStyleIdx="0" presStyleCnt="16"/>
      <dgm:spPr/>
    </dgm:pt>
    <dgm:pt modelId="{4B545162-9690-412E-B970-54DA905B44AF}" type="pres">
      <dgm:prSet presAssocID="{D423FB80-F2BD-4DDE-80B1-76F84FE09A02}" presName="FlexibleEmptyPlaceHolder" presStyleCnt="0"/>
      <dgm:spPr/>
    </dgm:pt>
    <dgm:pt modelId="{DF478A7F-4668-4E0A-86F7-C1205CF5AA73}" type="pres">
      <dgm:prSet presAssocID="{D423FB80-F2BD-4DDE-80B1-76F84FE09A02}" presName="ConnectLine" presStyleLbl="sibTrans1D1" presStyleIdx="0" presStyleCnt="16"/>
      <dgm:spPr/>
    </dgm:pt>
    <dgm:pt modelId="{6D7F9BE3-3008-4E5E-96F3-C71D72649902}" type="pres">
      <dgm:prSet presAssocID="{D423FB80-F2BD-4DDE-80B1-76F84FE09A02}" presName="ConnectorPoint" presStyleLbl="node1" presStyleIdx="0" presStyleCnt="16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02633C3C-6589-41FB-998C-85A7548107A4}" type="pres">
      <dgm:prSet presAssocID="{D423FB80-F2BD-4DDE-80B1-76F84FE09A02}" presName="EmptyPlaceHolder" presStyleCnt="0"/>
      <dgm:spPr/>
    </dgm:pt>
    <dgm:pt modelId="{41467129-B2CC-4E38-A5B2-56D30FA28409}" type="pres">
      <dgm:prSet presAssocID="{EBE862E1-9761-4AA7-AA00-BD79FA3B27DD}" presName="spaceBetweenRectangles" presStyleCnt="0"/>
      <dgm:spPr/>
    </dgm:pt>
    <dgm:pt modelId="{6AA3FB3F-E213-4147-93D1-22B952CDFE17}" type="pres">
      <dgm:prSet presAssocID="{2DC4903D-31E8-4ED6-875F-63877788B702}" presName="composite" presStyleCnt="0"/>
      <dgm:spPr/>
    </dgm:pt>
    <dgm:pt modelId="{270971D8-F05B-4392-88C0-D9921BB5F6B0}" type="pres">
      <dgm:prSet presAssocID="{2DC4903D-31E8-4ED6-875F-63877788B702}" presName="L1TextContainer" presStyleLbl="alignNode1" presStyleIdx="1" presStyleCnt="16">
        <dgm:presLayoutVars>
          <dgm:chMax val="1"/>
          <dgm:chPref val="1"/>
          <dgm:bulletEnabled val="1"/>
        </dgm:presLayoutVars>
      </dgm:prSet>
      <dgm:spPr/>
    </dgm:pt>
    <dgm:pt modelId="{68B34C20-0EE9-4A51-9634-702BEA794899}" type="pres">
      <dgm:prSet presAssocID="{2DC4903D-31E8-4ED6-875F-63877788B702}" presName="L2TextContainerWrapper" presStyleCnt="0">
        <dgm:presLayoutVars>
          <dgm:bulletEnabled val="1"/>
        </dgm:presLayoutVars>
      </dgm:prSet>
      <dgm:spPr/>
    </dgm:pt>
    <dgm:pt modelId="{1D60394B-1800-4790-9694-08B1C1D1B34D}" type="pres">
      <dgm:prSet presAssocID="{2DC4903D-31E8-4ED6-875F-63877788B702}" presName="L2TextContainer" presStyleLbl="bgAccFollowNode1" presStyleIdx="1" presStyleCnt="16"/>
      <dgm:spPr/>
    </dgm:pt>
    <dgm:pt modelId="{F7828579-24D8-4EC2-A1D6-344D5AD522E4}" type="pres">
      <dgm:prSet presAssocID="{2DC4903D-31E8-4ED6-875F-63877788B702}" presName="FlexibleEmptyPlaceHolder" presStyleCnt="0"/>
      <dgm:spPr/>
    </dgm:pt>
    <dgm:pt modelId="{59F1EF41-14EA-48EE-A559-118169DBDB24}" type="pres">
      <dgm:prSet presAssocID="{2DC4903D-31E8-4ED6-875F-63877788B702}" presName="ConnectLine" presStyleLbl="sibTrans1D1" presStyleIdx="1" presStyleCnt="16"/>
      <dgm:spPr/>
    </dgm:pt>
    <dgm:pt modelId="{8E0947F0-E28B-4B2E-B1D6-BFEED1AF012B}" type="pres">
      <dgm:prSet presAssocID="{2DC4903D-31E8-4ED6-875F-63877788B702}" presName="ConnectorPoint" presStyleLbl="node1" presStyleIdx="1" presStyleCnt="1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6BA99215-8D0D-4B24-ACDB-B8619064A20A}" type="pres">
      <dgm:prSet presAssocID="{2DC4903D-31E8-4ED6-875F-63877788B702}" presName="EmptyPlaceHolder" presStyleCnt="0"/>
      <dgm:spPr/>
    </dgm:pt>
    <dgm:pt modelId="{9B2B8A77-95BF-4B3D-B7A2-74A64BEAD033}" type="pres">
      <dgm:prSet presAssocID="{EBFDEA83-93E5-4D72-A672-078838B258F5}" presName="spaceBetweenRectangles" presStyleCnt="0"/>
      <dgm:spPr/>
    </dgm:pt>
    <dgm:pt modelId="{15FAFBB8-328F-49DD-98C8-27969FBDB1B4}" type="pres">
      <dgm:prSet presAssocID="{ED110335-0F29-408A-9F25-46CE11D40F73}" presName="composite" presStyleCnt="0"/>
      <dgm:spPr/>
    </dgm:pt>
    <dgm:pt modelId="{FF4E3E01-7A1E-4A2F-B5A2-BA3F0CEB4CE9}" type="pres">
      <dgm:prSet presAssocID="{ED110335-0F29-408A-9F25-46CE11D40F73}" presName="L1TextContainer" presStyleLbl="alignNode1" presStyleIdx="2" presStyleCnt="16">
        <dgm:presLayoutVars>
          <dgm:chMax val="1"/>
          <dgm:chPref val="1"/>
          <dgm:bulletEnabled val="1"/>
        </dgm:presLayoutVars>
      </dgm:prSet>
      <dgm:spPr/>
    </dgm:pt>
    <dgm:pt modelId="{E0EDC74E-5841-457B-B5CA-849A5A355C17}" type="pres">
      <dgm:prSet presAssocID="{ED110335-0F29-408A-9F25-46CE11D40F73}" presName="L2TextContainerWrapper" presStyleCnt="0">
        <dgm:presLayoutVars>
          <dgm:bulletEnabled val="1"/>
        </dgm:presLayoutVars>
      </dgm:prSet>
      <dgm:spPr/>
    </dgm:pt>
    <dgm:pt modelId="{BDFBDB55-50E5-4699-A288-9F17BA0D3116}" type="pres">
      <dgm:prSet presAssocID="{ED110335-0F29-408A-9F25-46CE11D40F73}" presName="L2TextContainer" presStyleLbl="bgAccFollowNode1" presStyleIdx="2" presStyleCnt="16"/>
      <dgm:spPr/>
    </dgm:pt>
    <dgm:pt modelId="{1E7A9ACB-CDDA-4CF6-97F5-9283E40A9E95}" type="pres">
      <dgm:prSet presAssocID="{ED110335-0F29-408A-9F25-46CE11D40F73}" presName="FlexibleEmptyPlaceHolder" presStyleCnt="0"/>
      <dgm:spPr/>
    </dgm:pt>
    <dgm:pt modelId="{B30B2267-683E-40CF-A9F0-52374ED2A573}" type="pres">
      <dgm:prSet presAssocID="{ED110335-0F29-408A-9F25-46CE11D40F73}" presName="ConnectLine" presStyleLbl="sibTrans1D1" presStyleIdx="2" presStyleCnt="16"/>
      <dgm:spPr/>
    </dgm:pt>
    <dgm:pt modelId="{C234C926-57D6-4A6D-8554-EE32C2ED237B}" type="pres">
      <dgm:prSet presAssocID="{ED110335-0F29-408A-9F25-46CE11D40F73}" presName="ConnectorPoint" presStyleLbl="node1" presStyleIdx="2" presStyleCnt="16"/>
      <dgm:spPr>
        <a:solidFill>
          <a:schemeClr val="accent4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579D0432-A71D-4532-96BA-962C88F37100}" type="pres">
      <dgm:prSet presAssocID="{ED110335-0F29-408A-9F25-46CE11D40F73}" presName="EmptyPlaceHolder" presStyleCnt="0"/>
      <dgm:spPr/>
    </dgm:pt>
    <dgm:pt modelId="{E59F3C3C-095E-4547-9832-2B7DE4C72534}" type="pres">
      <dgm:prSet presAssocID="{10E44B89-1C80-4439-83BA-2C5CAC9A71CB}" presName="spaceBetweenRectangles" presStyleCnt="0"/>
      <dgm:spPr/>
    </dgm:pt>
    <dgm:pt modelId="{5AA8AD7A-0501-4063-BD2D-29391C919E95}" type="pres">
      <dgm:prSet presAssocID="{C81CB1DA-4522-4E4A-AC22-D144D8AEE0AD}" presName="composite" presStyleCnt="0"/>
      <dgm:spPr/>
    </dgm:pt>
    <dgm:pt modelId="{E34487D7-96F7-4FBC-86C5-6702D037EF27}" type="pres">
      <dgm:prSet presAssocID="{C81CB1DA-4522-4E4A-AC22-D144D8AEE0AD}" presName="L1TextContainer" presStyleLbl="alignNode1" presStyleIdx="3" presStyleCnt="16">
        <dgm:presLayoutVars>
          <dgm:chMax val="1"/>
          <dgm:chPref val="1"/>
          <dgm:bulletEnabled val="1"/>
        </dgm:presLayoutVars>
      </dgm:prSet>
      <dgm:spPr/>
    </dgm:pt>
    <dgm:pt modelId="{5CDBDEED-4241-4471-B6FD-8876425B7D9B}" type="pres">
      <dgm:prSet presAssocID="{C81CB1DA-4522-4E4A-AC22-D144D8AEE0AD}" presName="L2TextContainerWrapper" presStyleCnt="0">
        <dgm:presLayoutVars>
          <dgm:bulletEnabled val="1"/>
        </dgm:presLayoutVars>
      </dgm:prSet>
      <dgm:spPr/>
    </dgm:pt>
    <dgm:pt modelId="{EB3173DA-90A3-4359-98D6-A020EC73F719}" type="pres">
      <dgm:prSet presAssocID="{C81CB1DA-4522-4E4A-AC22-D144D8AEE0AD}" presName="L2TextContainer" presStyleLbl="bgAccFollowNode1" presStyleIdx="3" presStyleCnt="16"/>
      <dgm:spPr/>
    </dgm:pt>
    <dgm:pt modelId="{9E715F69-C926-43B8-BA24-3EA9ABB3AE11}" type="pres">
      <dgm:prSet presAssocID="{C81CB1DA-4522-4E4A-AC22-D144D8AEE0AD}" presName="FlexibleEmptyPlaceHolder" presStyleCnt="0"/>
      <dgm:spPr/>
    </dgm:pt>
    <dgm:pt modelId="{25FA5D2D-28FC-4D7E-B65F-888C1D309B10}" type="pres">
      <dgm:prSet presAssocID="{C81CB1DA-4522-4E4A-AC22-D144D8AEE0AD}" presName="ConnectLine" presStyleLbl="sibTrans1D1" presStyleIdx="3" presStyleCnt="16"/>
      <dgm:spPr/>
    </dgm:pt>
    <dgm:pt modelId="{08884FE9-911C-4F30-86F5-9A365EE10009}" type="pres">
      <dgm:prSet presAssocID="{C81CB1DA-4522-4E4A-AC22-D144D8AEE0AD}" presName="ConnectorPoint" presStyleLbl="node1" presStyleIdx="3" presStyleCnt="16"/>
      <dgm:spPr>
        <a:solidFill>
          <a:schemeClr val="accent5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0A0339CE-A432-4646-AEFB-5E8D78207957}" type="pres">
      <dgm:prSet presAssocID="{C81CB1DA-4522-4E4A-AC22-D144D8AEE0AD}" presName="EmptyPlaceHolder" presStyleCnt="0"/>
      <dgm:spPr/>
    </dgm:pt>
    <dgm:pt modelId="{E314CF36-4BA1-430D-BE0A-7B6EF10D2656}" type="pres">
      <dgm:prSet presAssocID="{70454E3D-C3F0-4218-9805-93B7DD999767}" presName="spaceBetweenRectangles" presStyleCnt="0"/>
      <dgm:spPr/>
    </dgm:pt>
    <dgm:pt modelId="{18282193-51A0-4EFE-AD8E-F62D3F1A4A33}" type="pres">
      <dgm:prSet presAssocID="{057E1707-F9B5-4B3E-8C67-384B2B30E8D5}" presName="composite" presStyleCnt="0"/>
      <dgm:spPr/>
    </dgm:pt>
    <dgm:pt modelId="{27837761-5C35-4A11-8A7A-11CC0B0EF2C8}" type="pres">
      <dgm:prSet presAssocID="{057E1707-F9B5-4B3E-8C67-384B2B30E8D5}" presName="L1TextContainer" presStyleLbl="alignNode1" presStyleIdx="4" presStyleCnt="16">
        <dgm:presLayoutVars>
          <dgm:chMax val="1"/>
          <dgm:chPref val="1"/>
          <dgm:bulletEnabled val="1"/>
        </dgm:presLayoutVars>
      </dgm:prSet>
      <dgm:spPr/>
    </dgm:pt>
    <dgm:pt modelId="{AAFCBF7B-10A8-41F3-B70F-7965F34FD378}" type="pres">
      <dgm:prSet presAssocID="{057E1707-F9B5-4B3E-8C67-384B2B30E8D5}" presName="L2TextContainerWrapper" presStyleCnt="0">
        <dgm:presLayoutVars>
          <dgm:bulletEnabled val="1"/>
        </dgm:presLayoutVars>
      </dgm:prSet>
      <dgm:spPr/>
    </dgm:pt>
    <dgm:pt modelId="{7000FD4A-7638-47E9-B121-860A4951027A}" type="pres">
      <dgm:prSet presAssocID="{057E1707-F9B5-4B3E-8C67-384B2B30E8D5}" presName="L2TextContainer" presStyleLbl="bgAccFollowNode1" presStyleIdx="4" presStyleCnt="16"/>
      <dgm:spPr/>
    </dgm:pt>
    <dgm:pt modelId="{28CFD7CD-61B9-42EE-8AE2-815EACD1034B}" type="pres">
      <dgm:prSet presAssocID="{057E1707-F9B5-4B3E-8C67-384B2B30E8D5}" presName="FlexibleEmptyPlaceHolder" presStyleCnt="0"/>
      <dgm:spPr/>
    </dgm:pt>
    <dgm:pt modelId="{ADADB6CB-5B55-4F8E-B8A2-20D129D5DF06}" type="pres">
      <dgm:prSet presAssocID="{057E1707-F9B5-4B3E-8C67-384B2B30E8D5}" presName="ConnectLine" presStyleLbl="sibTrans1D1" presStyleIdx="4" presStyleCnt="16"/>
      <dgm:spPr/>
    </dgm:pt>
    <dgm:pt modelId="{D2D7C985-0996-45B2-A562-B2A2910AE887}" type="pres">
      <dgm:prSet presAssocID="{057E1707-F9B5-4B3E-8C67-384B2B30E8D5}" presName="ConnectorPoint" presStyleLbl="node1" presStyleIdx="4" presStyleCnt="16"/>
      <dgm:spPr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C25B3F97-5D3B-4F19-B828-82951288BC50}" type="pres">
      <dgm:prSet presAssocID="{057E1707-F9B5-4B3E-8C67-384B2B30E8D5}" presName="EmptyPlaceHolder" presStyleCnt="0"/>
      <dgm:spPr/>
    </dgm:pt>
    <dgm:pt modelId="{E04F0729-BFB9-4A72-B6E5-52C3B591FCBB}" type="pres">
      <dgm:prSet presAssocID="{C578CB51-E95B-45DF-9B5F-58FC59F98661}" presName="spaceBetweenRectangles" presStyleCnt="0"/>
      <dgm:spPr/>
    </dgm:pt>
    <dgm:pt modelId="{30DE3944-C6EE-44C9-86AA-6547AF8BA2DE}" type="pres">
      <dgm:prSet presAssocID="{937D0A99-1D12-4E3C-BAA5-A0E8A1727462}" presName="composite" presStyleCnt="0"/>
      <dgm:spPr/>
    </dgm:pt>
    <dgm:pt modelId="{082174D2-FEDD-49EB-AB77-8EE3EB4364B1}" type="pres">
      <dgm:prSet presAssocID="{937D0A99-1D12-4E3C-BAA5-A0E8A1727462}" presName="L1TextContainer" presStyleLbl="alignNode1" presStyleIdx="5" presStyleCnt="16">
        <dgm:presLayoutVars>
          <dgm:chMax val="1"/>
          <dgm:chPref val="1"/>
          <dgm:bulletEnabled val="1"/>
        </dgm:presLayoutVars>
      </dgm:prSet>
      <dgm:spPr/>
    </dgm:pt>
    <dgm:pt modelId="{B15EC1EF-C718-46D2-A8C5-DE656BBF85C5}" type="pres">
      <dgm:prSet presAssocID="{937D0A99-1D12-4E3C-BAA5-A0E8A1727462}" presName="L2TextContainerWrapper" presStyleCnt="0">
        <dgm:presLayoutVars>
          <dgm:bulletEnabled val="1"/>
        </dgm:presLayoutVars>
      </dgm:prSet>
      <dgm:spPr/>
    </dgm:pt>
    <dgm:pt modelId="{F7963905-A45B-4232-9F36-EDACA14A78B2}" type="pres">
      <dgm:prSet presAssocID="{937D0A99-1D12-4E3C-BAA5-A0E8A1727462}" presName="L2TextContainer" presStyleLbl="bgAccFollowNode1" presStyleIdx="5" presStyleCnt="16"/>
      <dgm:spPr/>
    </dgm:pt>
    <dgm:pt modelId="{07C3355F-7838-4E70-84C8-70C3D680135B}" type="pres">
      <dgm:prSet presAssocID="{937D0A99-1D12-4E3C-BAA5-A0E8A1727462}" presName="FlexibleEmptyPlaceHolder" presStyleCnt="0"/>
      <dgm:spPr/>
    </dgm:pt>
    <dgm:pt modelId="{071E963F-4BDE-4F27-BF8D-C0DE00E839E8}" type="pres">
      <dgm:prSet presAssocID="{937D0A99-1D12-4E3C-BAA5-A0E8A1727462}" presName="ConnectLine" presStyleLbl="sibTrans1D1" presStyleIdx="5" presStyleCnt="16"/>
      <dgm:spPr/>
    </dgm:pt>
    <dgm:pt modelId="{CD435C4F-55DD-4E4A-924A-CA2C59F0B9E5}" type="pres">
      <dgm:prSet presAssocID="{937D0A99-1D12-4E3C-BAA5-A0E8A1727462}" presName="ConnectorPoint" presStyleLbl="node1" presStyleIdx="5" presStyleCnt="16"/>
      <dgm:spPr>
        <a:solidFill>
          <a:schemeClr val="accent6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8CB1C024-9138-40F8-9CCB-563FDB9FFB6A}" type="pres">
      <dgm:prSet presAssocID="{937D0A99-1D12-4E3C-BAA5-A0E8A1727462}" presName="EmptyPlaceHolder" presStyleCnt="0"/>
      <dgm:spPr/>
    </dgm:pt>
    <dgm:pt modelId="{57425D87-2E51-42A7-AD1B-D0289E40D593}" type="pres">
      <dgm:prSet presAssocID="{45748CC9-CB46-44C7-94FC-D36519132C02}" presName="spaceBetweenRectangles" presStyleCnt="0"/>
      <dgm:spPr/>
    </dgm:pt>
    <dgm:pt modelId="{5B1DB27B-1077-4DDD-9BDC-FAE7B5181799}" type="pres">
      <dgm:prSet presAssocID="{0F59AA4D-6DAD-4226-92E8-18BB8174A60A}" presName="composite" presStyleCnt="0"/>
      <dgm:spPr/>
    </dgm:pt>
    <dgm:pt modelId="{20A3DEC9-32E8-4DD2-9AA3-5B98F765352C}" type="pres">
      <dgm:prSet presAssocID="{0F59AA4D-6DAD-4226-92E8-18BB8174A60A}" presName="L1TextContainer" presStyleLbl="alignNode1" presStyleIdx="6" presStyleCnt="16">
        <dgm:presLayoutVars>
          <dgm:chMax val="1"/>
          <dgm:chPref val="1"/>
          <dgm:bulletEnabled val="1"/>
        </dgm:presLayoutVars>
      </dgm:prSet>
      <dgm:spPr/>
    </dgm:pt>
    <dgm:pt modelId="{50015722-9DD5-4CA1-BA10-54D6D4EC4A15}" type="pres">
      <dgm:prSet presAssocID="{0F59AA4D-6DAD-4226-92E8-18BB8174A60A}" presName="L2TextContainerWrapper" presStyleCnt="0">
        <dgm:presLayoutVars>
          <dgm:bulletEnabled val="1"/>
        </dgm:presLayoutVars>
      </dgm:prSet>
      <dgm:spPr/>
    </dgm:pt>
    <dgm:pt modelId="{D2CB2F1A-7086-4D1E-8CF5-52852A7492CF}" type="pres">
      <dgm:prSet presAssocID="{0F59AA4D-6DAD-4226-92E8-18BB8174A60A}" presName="L2TextContainer" presStyleLbl="bgAccFollowNode1" presStyleIdx="6" presStyleCnt="16"/>
      <dgm:spPr/>
    </dgm:pt>
    <dgm:pt modelId="{F8C15E8E-41D5-41FA-8C09-A6C8D1BF9A9E}" type="pres">
      <dgm:prSet presAssocID="{0F59AA4D-6DAD-4226-92E8-18BB8174A60A}" presName="FlexibleEmptyPlaceHolder" presStyleCnt="0"/>
      <dgm:spPr/>
    </dgm:pt>
    <dgm:pt modelId="{27C6131B-E865-484F-8036-F2CDB17577F0}" type="pres">
      <dgm:prSet presAssocID="{0F59AA4D-6DAD-4226-92E8-18BB8174A60A}" presName="ConnectLine" presStyleLbl="sibTrans1D1" presStyleIdx="6" presStyleCnt="16"/>
      <dgm:spPr/>
    </dgm:pt>
    <dgm:pt modelId="{98348BB3-CDB9-4FCF-A09D-9FC3D7C193F3}" type="pres">
      <dgm:prSet presAssocID="{0F59AA4D-6DAD-4226-92E8-18BB8174A60A}" presName="ConnectorPoint" presStyleLbl="node1" presStyleIdx="6" presStyleCnt="1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90F4DD61-0EEA-46D9-921E-20B806FCE5F1}" type="pres">
      <dgm:prSet presAssocID="{0F59AA4D-6DAD-4226-92E8-18BB8174A60A}" presName="EmptyPlaceHolder" presStyleCnt="0"/>
      <dgm:spPr/>
    </dgm:pt>
    <dgm:pt modelId="{9EA797EE-0AB5-4B1A-82BD-20EFDA044DCD}" type="pres">
      <dgm:prSet presAssocID="{860BAAC3-F6F8-4F57-A9E8-A16FD85DF135}" presName="spaceBetweenRectangles" presStyleCnt="0"/>
      <dgm:spPr/>
    </dgm:pt>
    <dgm:pt modelId="{DA8C3AD7-3F0A-40B1-A578-BFA1BDD8F3D1}" type="pres">
      <dgm:prSet presAssocID="{3E54269E-ADB5-47C8-B15B-E6A004A5F21E}" presName="composite" presStyleCnt="0"/>
      <dgm:spPr/>
    </dgm:pt>
    <dgm:pt modelId="{743228B7-A914-4E5F-A0C5-7F3F28B69C19}" type="pres">
      <dgm:prSet presAssocID="{3E54269E-ADB5-47C8-B15B-E6A004A5F21E}" presName="L1TextContainer" presStyleLbl="alignNode1" presStyleIdx="7" presStyleCnt="16">
        <dgm:presLayoutVars>
          <dgm:chMax val="1"/>
          <dgm:chPref val="1"/>
          <dgm:bulletEnabled val="1"/>
        </dgm:presLayoutVars>
      </dgm:prSet>
      <dgm:spPr/>
    </dgm:pt>
    <dgm:pt modelId="{5BAA8793-61BF-419E-ABB4-7F733BD26648}" type="pres">
      <dgm:prSet presAssocID="{3E54269E-ADB5-47C8-B15B-E6A004A5F21E}" presName="L2TextContainerWrapper" presStyleCnt="0">
        <dgm:presLayoutVars>
          <dgm:bulletEnabled val="1"/>
        </dgm:presLayoutVars>
      </dgm:prSet>
      <dgm:spPr/>
    </dgm:pt>
    <dgm:pt modelId="{ED38C882-EFDE-4A40-B130-A0CA208376C3}" type="pres">
      <dgm:prSet presAssocID="{3E54269E-ADB5-47C8-B15B-E6A004A5F21E}" presName="L2TextContainer" presStyleLbl="bgAccFollowNode1" presStyleIdx="7" presStyleCnt="16"/>
      <dgm:spPr/>
    </dgm:pt>
    <dgm:pt modelId="{14B52F2F-D462-4301-AA7C-D63FF79D2CB4}" type="pres">
      <dgm:prSet presAssocID="{3E54269E-ADB5-47C8-B15B-E6A004A5F21E}" presName="FlexibleEmptyPlaceHolder" presStyleCnt="0"/>
      <dgm:spPr/>
    </dgm:pt>
    <dgm:pt modelId="{8119E94A-1C58-4C1B-A88F-D41789649A2F}" type="pres">
      <dgm:prSet presAssocID="{3E54269E-ADB5-47C8-B15B-E6A004A5F21E}" presName="ConnectLine" presStyleLbl="sibTrans1D1" presStyleIdx="7" presStyleCnt="16"/>
      <dgm:spPr/>
    </dgm:pt>
    <dgm:pt modelId="{E631EEA4-DB6C-4422-8528-3494265B5935}" type="pres">
      <dgm:prSet presAssocID="{3E54269E-ADB5-47C8-B15B-E6A004A5F21E}" presName="ConnectorPoint" presStyleLbl="node1" presStyleIdx="7" presStyleCnt="16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11F6173C-77E0-4C4C-BF8B-408A6F1B322F}" type="pres">
      <dgm:prSet presAssocID="{3E54269E-ADB5-47C8-B15B-E6A004A5F21E}" presName="EmptyPlaceHolder" presStyleCnt="0"/>
      <dgm:spPr/>
    </dgm:pt>
    <dgm:pt modelId="{C5365230-7A13-4233-9F2C-92F4A87B3EBE}" type="pres">
      <dgm:prSet presAssocID="{89FCE6BE-DD2A-4B74-BE2A-E7F390B48AD4}" presName="spaceBetweenRectangles" presStyleCnt="0"/>
      <dgm:spPr/>
    </dgm:pt>
    <dgm:pt modelId="{839AC86B-0681-4EE2-93FA-DA8AF975CD14}" type="pres">
      <dgm:prSet presAssocID="{DB9D7163-DE1C-4DDF-8D81-F386BFBF47B7}" presName="composite" presStyleCnt="0"/>
      <dgm:spPr/>
    </dgm:pt>
    <dgm:pt modelId="{706A4237-C7DB-46BB-B4C0-CC442D14F4F3}" type="pres">
      <dgm:prSet presAssocID="{DB9D7163-DE1C-4DDF-8D81-F386BFBF47B7}" presName="L1TextContainer" presStyleLbl="alignNode1" presStyleIdx="8" presStyleCnt="16">
        <dgm:presLayoutVars>
          <dgm:chMax val="1"/>
          <dgm:chPref val="1"/>
          <dgm:bulletEnabled val="1"/>
        </dgm:presLayoutVars>
      </dgm:prSet>
      <dgm:spPr/>
    </dgm:pt>
    <dgm:pt modelId="{004D5CFE-0C6A-4B59-84AD-82DAF8F15612}" type="pres">
      <dgm:prSet presAssocID="{DB9D7163-DE1C-4DDF-8D81-F386BFBF47B7}" presName="L2TextContainerWrapper" presStyleCnt="0">
        <dgm:presLayoutVars>
          <dgm:bulletEnabled val="1"/>
        </dgm:presLayoutVars>
      </dgm:prSet>
      <dgm:spPr/>
    </dgm:pt>
    <dgm:pt modelId="{A8F762B1-EB0A-40DE-9910-C077F5F379EC}" type="pres">
      <dgm:prSet presAssocID="{DB9D7163-DE1C-4DDF-8D81-F386BFBF47B7}" presName="L2TextContainer" presStyleLbl="bgAccFollowNode1" presStyleIdx="8" presStyleCnt="16"/>
      <dgm:spPr/>
    </dgm:pt>
    <dgm:pt modelId="{4C2A9990-FFA2-44A5-AED4-239B858F25D4}" type="pres">
      <dgm:prSet presAssocID="{DB9D7163-DE1C-4DDF-8D81-F386BFBF47B7}" presName="FlexibleEmptyPlaceHolder" presStyleCnt="0"/>
      <dgm:spPr/>
    </dgm:pt>
    <dgm:pt modelId="{B97B7B2A-4A9B-4CF4-B865-E3063E572AC7}" type="pres">
      <dgm:prSet presAssocID="{DB9D7163-DE1C-4DDF-8D81-F386BFBF47B7}" presName="ConnectLine" presStyleLbl="sibTrans1D1" presStyleIdx="8" presStyleCnt="16"/>
      <dgm:spPr/>
    </dgm:pt>
    <dgm:pt modelId="{2E7D365E-55D9-4F7A-9BD9-5DE9FD0E89DB}" type="pres">
      <dgm:prSet presAssocID="{DB9D7163-DE1C-4DDF-8D81-F386BFBF47B7}" presName="ConnectorPoint" presStyleLbl="node1" presStyleIdx="8" presStyleCnt="1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40D29CC6-3931-4382-893B-A62E9E19889F}" type="pres">
      <dgm:prSet presAssocID="{DB9D7163-DE1C-4DDF-8D81-F386BFBF47B7}" presName="EmptyPlaceHolder" presStyleCnt="0"/>
      <dgm:spPr/>
    </dgm:pt>
    <dgm:pt modelId="{41AC9F35-A3BE-452D-8761-76FCA0332700}" type="pres">
      <dgm:prSet presAssocID="{B1CC1670-862D-4C0A-AD75-13710A4BE3C0}" presName="spaceBetweenRectangles" presStyleCnt="0"/>
      <dgm:spPr/>
    </dgm:pt>
    <dgm:pt modelId="{734C4F4A-7FA4-42AC-BD2F-3DA946F22690}" type="pres">
      <dgm:prSet presAssocID="{4729D9F4-5E43-4CEA-A30A-499600245A03}" presName="composite" presStyleCnt="0"/>
      <dgm:spPr/>
    </dgm:pt>
    <dgm:pt modelId="{91CC8113-47EC-4E86-ABD5-343AF569392A}" type="pres">
      <dgm:prSet presAssocID="{4729D9F4-5E43-4CEA-A30A-499600245A03}" presName="L1TextContainer" presStyleLbl="alignNode1" presStyleIdx="9" presStyleCnt="16">
        <dgm:presLayoutVars>
          <dgm:chMax val="1"/>
          <dgm:chPref val="1"/>
          <dgm:bulletEnabled val="1"/>
        </dgm:presLayoutVars>
      </dgm:prSet>
      <dgm:spPr/>
    </dgm:pt>
    <dgm:pt modelId="{9E9BFD2C-3B17-45DE-89B8-164F2A8522AE}" type="pres">
      <dgm:prSet presAssocID="{4729D9F4-5E43-4CEA-A30A-499600245A03}" presName="L2TextContainerWrapper" presStyleCnt="0">
        <dgm:presLayoutVars>
          <dgm:bulletEnabled val="1"/>
        </dgm:presLayoutVars>
      </dgm:prSet>
      <dgm:spPr/>
    </dgm:pt>
    <dgm:pt modelId="{50CB3B06-347E-4223-9C42-33BFD4525BBF}" type="pres">
      <dgm:prSet presAssocID="{4729D9F4-5E43-4CEA-A30A-499600245A03}" presName="L2TextContainer" presStyleLbl="bgAccFollowNode1" presStyleIdx="9" presStyleCnt="16"/>
      <dgm:spPr/>
    </dgm:pt>
    <dgm:pt modelId="{51E38B5B-177D-4601-92BB-6CC92C97629C}" type="pres">
      <dgm:prSet presAssocID="{4729D9F4-5E43-4CEA-A30A-499600245A03}" presName="FlexibleEmptyPlaceHolder" presStyleCnt="0"/>
      <dgm:spPr/>
    </dgm:pt>
    <dgm:pt modelId="{D5358D66-C83A-460D-928F-0B188EA15800}" type="pres">
      <dgm:prSet presAssocID="{4729D9F4-5E43-4CEA-A30A-499600245A03}" presName="ConnectLine" presStyleLbl="sibTrans1D1" presStyleIdx="9" presStyleCnt="16"/>
      <dgm:spPr/>
    </dgm:pt>
    <dgm:pt modelId="{39AFE2BC-BF1B-4397-AB56-6556B68BC832}" type="pres">
      <dgm:prSet presAssocID="{4729D9F4-5E43-4CEA-A30A-499600245A03}" presName="ConnectorPoint" presStyleLbl="node1" presStyleIdx="9" presStyleCnt="16"/>
      <dgm:spPr>
        <a:solidFill>
          <a:schemeClr val="accent4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B9C1DBB6-0D56-45AE-9EA8-028D8E72189F}" type="pres">
      <dgm:prSet presAssocID="{4729D9F4-5E43-4CEA-A30A-499600245A03}" presName="EmptyPlaceHolder" presStyleCnt="0"/>
      <dgm:spPr/>
    </dgm:pt>
    <dgm:pt modelId="{ABF9A46C-72C8-4A55-9C57-FFA396A1266F}" type="pres">
      <dgm:prSet presAssocID="{6AB9F606-7478-46AD-BB56-585DFAFBC001}" presName="spaceBetweenRectangles" presStyleCnt="0"/>
      <dgm:spPr/>
    </dgm:pt>
    <dgm:pt modelId="{CB500B18-4CCC-44D0-A7EE-E63EC340604C}" type="pres">
      <dgm:prSet presAssocID="{8A93A940-284B-49B0-9D89-5FA2B3B3C7E5}" presName="composite" presStyleCnt="0"/>
      <dgm:spPr/>
    </dgm:pt>
    <dgm:pt modelId="{A7F04B95-81DC-4C70-990B-FEE82F4C63E7}" type="pres">
      <dgm:prSet presAssocID="{8A93A940-284B-49B0-9D89-5FA2B3B3C7E5}" presName="L1TextContainer" presStyleLbl="alignNode1" presStyleIdx="10" presStyleCnt="16">
        <dgm:presLayoutVars>
          <dgm:chMax val="1"/>
          <dgm:chPref val="1"/>
          <dgm:bulletEnabled val="1"/>
        </dgm:presLayoutVars>
      </dgm:prSet>
      <dgm:spPr/>
    </dgm:pt>
    <dgm:pt modelId="{16384FAB-C600-47F1-91A6-2EF972F345F9}" type="pres">
      <dgm:prSet presAssocID="{8A93A940-284B-49B0-9D89-5FA2B3B3C7E5}" presName="L2TextContainerWrapper" presStyleCnt="0">
        <dgm:presLayoutVars>
          <dgm:bulletEnabled val="1"/>
        </dgm:presLayoutVars>
      </dgm:prSet>
      <dgm:spPr/>
    </dgm:pt>
    <dgm:pt modelId="{725F2AEF-0925-4411-A89A-5976D96BC3B1}" type="pres">
      <dgm:prSet presAssocID="{8A93A940-284B-49B0-9D89-5FA2B3B3C7E5}" presName="L2TextContainer" presStyleLbl="bgAccFollowNode1" presStyleIdx="10" presStyleCnt="16"/>
      <dgm:spPr/>
    </dgm:pt>
    <dgm:pt modelId="{F1CEE27F-E297-4972-B373-BDB021CAF74B}" type="pres">
      <dgm:prSet presAssocID="{8A93A940-284B-49B0-9D89-5FA2B3B3C7E5}" presName="FlexibleEmptyPlaceHolder" presStyleCnt="0"/>
      <dgm:spPr/>
    </dgm:pt>
    <dgm:pt modelId="{3F1F843F-8CAA-4ECF-B5A2-211D6C43D3C6}" type="pres">
      <dgm:prSet presAssocID="{8A93A940-284B-49B0-9D89-5FA2B3B3C7E5}" presName="ConnectLine" presStyleLbl="sibTrans1D1" presStyleIdx="10" presStyleCnt="16"/>
      <dgm:spPr/>
    </dgm:pt>
    <dgm:pt modelId="{53B98CC0-1029-46A6-8053-0933F88F7705}" type="pres">
      <dgm:prSet presAssocID="{8A93A940-284B-49B0-9D89-5FA2B3B3C7E5}" presName="ConnectorPoint" presStyleLbl="node1" presStyleIdx="10" presStyleCnt="16"/>
      <dgm:spPr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ED7FD386-E91E-4500-9B1B-A5B2EA2DCD9E}" type="pres">
      <dgm:prSet presAssocID="{8A93A940-284B-49B0-9D89-5FA2B3B3C7E5}" presName="EmptyPlaceHolder" presStyleCnt="0"/>
      <dgm:spPr/>
    </dgm:pt>
    <dgm:pt modelId="{81E9B8D7-3110-4E16-8D96-EAA86F08F1F4}" type="pres">
      <dgm:prSet presAssocID="{E0447E4A-3C15-4884-AEBE-804149EBD331}" presName="spaceBetweenRectangles" presStyleCnt="0"/>
      <dgm:spPr/>
    </dgm:pt>
    <dgm:pt modelId="{F3A95444-F2A3-4A03-9A05-ACF45108E88C}" type="pres">
      <dgm:prSet presAssocID="{8F0C0453-D683-46DE-9B7E-F948AB746024}" presName="composite" presStyleCnt="0"/>
      <dgm:spPr/>
    </dgm:pt>
    <dgm:pt modelId="{7DA799B1-F509-4B68-BFF1-0D7F0292F655}" type="pres">
      <dgm:prSet presAssocID="{8F0C0453-D683-46DE-9B7E-F948AB746024}" presName="L1TextContainer" presStyleLbl="alignNode1" presStyleIdx="11" presStyleCnt="16">
        <dgm:presLayoutVars>
          <dgm:chMax val="1"/>
          <dgm:chPref val="1"/>
          <dgm:bulletEnabled val="1"/>
        </dgm:presLayoutVars>
      </dgm:prSet>
      <dgm:spPr/>
    </dgm:pt>
    <dgm:pt modelId="{7ABA666C-F5E9-42BA-8428-7560B529BAE8}" type="pres">
      <dgm:prSet presAssocID="{8F0C0453-D683-46DE-9B7E-F948AB746024}" presName="L2TextContainerWrapper" presStyleCnt="0">
        <dgm:presLayoutVars>
          <dgm:bulletEnabled val="1"/>
        </dgm:presLayoutVars>
      </dgm:prSet>
      <dgm:spPr/>
    </dgm:pt>
    <dgm:pt modelId="{B2A172DE-6B1E-4AC1-9DB6-A183DE4DEC17}" type="pres">
      <dgm:prSet presAssocID="{8F0C0453-D683-46DE-9B7E-F948AB746024}" presName="L2TextContainer" presStyleLbl="bgAccFollowNode1" presStyleIdx="11" presStyleCnt="16"/>
      <dgm:spPr/>
    </dgm:pt>
    <dgm:pt modelId="{72258344-CBC6-4D38-BAF1-2DB12889A930}" type="pres">
      <dgm:prSet presAssocID="{8F0C0453-D683-46DE-9B7E-F948AB746024}" presName="FlexibleEmptyPlaceHolder" presStyleCnt="0"/>
      <dgm:spPr/>
    </dgm:pt>
    <dgm:pt modelId="{474698BD-5725-40A3-9E03-B0B30E3428D3}" type="pres">
      <dgm:prSet presAssocID="{8F0C0453-D683-46DE-9B7E-F948AB746024}" presName="ConnectLine" presStyleLbl="sibTrans1D1" presStyleIdx="11" presStyleCnt="16"/>
      <dgm:spPr/>
    </dgm:pt>
    <dgm:pt modelId="{B81017AA-CD20-4DBB-B9CA-B65CEB3394D2}" type="pres">
      <dgm:prSet presAssocID="{8F0C0453-D683-46DE-9B7E-F948AB746024}" presName="ConnectorPoint" presStyleLbl="node1" presStyleIdx="11" presStyleCnt="16"/>
      <dgm:spPr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CFFE6F88-6858-4F14-A8AD-428418984A92}" type="pres">
      <dgm:prSet presAssocID="{8F0C0453-D683-46DE-9B7E-F948AB746024}" presName="EmptyPlaceHolder" presStyleCnt="0"/>
      <dgm:spPr/>
    </dgm:pt>
    <dgm:pt modelId="{569DA3C8-6C42-4BED-A367-BC8A80219889}" type="pres">
      <dgm:prSet presAssocID="{FD9665C7-A5A8-4FEF-9696-5DF0B1DD1287}" presName="spaceBetweenRectangles" presStyleCnt="0"/>
      <dgm:spPr/>
    </dgm:pt>
    <dgm:pt modelId="{A1382441-CEBF-4BE3-AB83-0386AEE85002}" type="pres">
      <dgm:prSet presAssocID="{5D7117EC-5457-4C9C-B25C-D34AE9DADF93}" presName="composite" presStyleCnt="0"/>
      <dgm:spPr/>
    </dgm:pt>
    <dgm:pt modelId="{46F15BB1-0E6A-4652-BCBE-61B4F8EEBE45}" type="pres">
      <dgm:prSet presAssocID="{5D7117EC-5457-4C9C-B25C-D34AE9DADF93}" presName="L1TextContainer" presStyleLbl="alignNode1" presStyleIdx="12" presStyleCnt="16">
        <dgm:presLayoutVars>
          <dgm:chMax val="1"/>
          <dgm:chPref val="1"/>
          <dgm:bulletEnabled val="1"/>
        </dgm:presLayoutVars>
      </dgm:prSet>
      <dgm:spPr/>
    </dgm:pt>
    <dgm:pt modelId="{21185224-7A6A-41B6-AD2C-BB0A0AB9CE5B}" type="pres">
      <dgm:prSet presAssocID="{5D7117EC-5457-4C9C-B25C-D34AE9DADF93}" presName="L2TextContainerWrapper" presStyleCnt="0">
        <dgm:presLayoutVars>
          <dgm:bulletEnabled val="1"/>
        </dgm:presLayoutVars>
      </dgm:prSet>
      <dgm:spPr/>
    </dgm:pt>
    <dgm:pt modelId="{063145E1-A8B5-4B16-ACB4-AD10AAC62B45}" type="pres">
      <dgm:prSet presAssocID="{5D7117EC-5457-4C9C-B25C-D34AE9DADF93}" presName="L2TextContainer" presStyleLbl="bgAccFollowNode1" presStyleIdx="12" presStyleCnt="16"/>
      <dgm:spPr/>
    </dgm:pt>
    <dgm:pt modelId="{0D45312B-4D9A-484C-9040-C860ED8395D7}" type="pres">
      <dgm:prSet presAssocID="{5D7117EC-5457-4C9C-B25C-D34AE9DADF93}" presName="FlexibleEmptyPlaceHolder" presStyleCnt="0"/>
      <dgm:spPr/>
    </dgm:pt>
    <dgm:pt modelId="{10F602A8-81DD-420F-8B71-8A3CE0B9552D}" type="pres">
      <dgm:prSet presAssocID="{5D7117EC-5457-4C9C-B25C-D34AE9DADF93}" presName="ConnectLine" presStyleLbl="sibTrans1D1" presStyleIdx="12" presStyleCnt="16"/>
      <dgm:spPr/>
    </dgm:pt>
    <dgm:pt modelId="{85CD14E3-7EF9-4874-AA66-8C963EF81BBA}" type="pres">
      <dgm:prSet presAssocID="{5D7117EC-5457-4C9C-B25C-D34AE9DADF93}" presName="ConnectorPoint" presStyleLbl="node1" presStyleIdx="12" presStyleCnt="16"/>
      <dgm:spPr>
        <a:solidFill>
          <a:schemeClr val="accent4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0EAE11AF-7AC2-45C9-996A-F87A2A0D6353}" type="pres">
      <dgm:prSet presAssocID="{5D7117EC-5457-4C9C-B25C-D34AE9DADF93}" presName="EmptyPlaceHolder" presStyleCnt="0"/>
      <dgm:spPr/>
    </dgm:pt>
    <dgm:pt modelId="{690DBBFB-E313-4F3F-8CC3-856DA1DDDAE9}" type="pres">
      <dgm:prSet presAssocID="{41EF3BA7-D816-4D14-AA1F-B1F45715715C}" presName="spaceBetweenRectangles" presStyleCnt="0"/>
      <dgm:spPr/>
    </dgm:pt>
    <dgm:pt modelId="{DA41751E-DB42-4858-A3B4-499CEBAFCF99}" type="pres">
      <dgm:prSet presAssocID="{D0D553B8-F042-4FFC-8E2F-A08739878CFB}" presName="composite" presStyleCnt="0"/>
      <dgm:spPr/>
    </dgm:pt>
    <dgm:pt modelId="{73FBC57A-4FBB-4CD3-967A-BCEEB9F22456}" type="pres">
      <dgm:prSet presAssocID="{D0D553B8-F042-4FFC-8E2F-A08739878CFB}" presName="L1TextContainer" presStyleLbl="alignNode1" presStyleIdx="13" presStyleCnt="16">
        <dgm:presLayoutVars>
          <dgm:chMax val="1"/>
          <dgm:chPref val="1"/>
          <dgm:bulletEnabled val="1"/>
        </dgm:presLayoutVars>
      </dgm:prSet>
      <dgm:spPr/>
    </dgm:pt>
    <dgm:pt modelId="{33646D30-6064-4E53-9839-54C8963396A4}" type="pres">
      <dgm:prSet presAssocID="{D0D553B8-F042-4FFC-8E2F-A08739878CFB}" presName="L2TextContainerWrapper" presStyleCnt="0">
        <dgm:presLayoutVars>
          <dgm:bulletEnabled val="1"/>
        </dgm:presLayoutVars>
      </dgm:prSet>
      <dgm:spPr/>
    </dgm:pt>
    <dgm:pt modelId="{FEE2B086-818E-4544-B441-2EBE9AC12E41}" type="pres">
      <dgm:prSet presAssocID="{D0D553B8-F042-4FFC-8E2F-A08739878CFB}" presName="L2TextContainer" presStyleLbl="bgAccFollowNode1" presStyleIdx="13" presStyleCnt="16"/>
      <dgm:spPr/>
    </dgm:pt>
    <dgm:pt modelId="{A5C819AD-95DA-40E9-8493-B47FD908B180}" type="pres">
      <dgm:prSet presAssocID="{D0D553B8-F042-4FFC-8E2F-A08739878CFB}" presName="FlexibleEmptyPlaceHolder" presStyleCnt="0"/>
      <dgm:spPr/>
    </dgm:pt>
    <dgm:pt modelId="{B9A1DF61-B3BD-48A8-9146-2D7ECE6C7184}" type="pres">
      <dgm:prSet presAssocID="{D0D553B8-F042-4FFC-8E2F-A08739878CFB}" presName="ConnectLine" presStyleLbl="sibTrans1D1" presStyleIdx="13" presStyleCnt="16"/>
      <dgm:spPr/>
    </dgm:pt>
    <dgm:pt modelId="{633B4B0F-FAE6-49EF-AD27-C14AC97776CA}" type="pres">
      <dgm:prSet presAssocID="{D0D553B8-F042-4FFC-8E2F-A08739878CFB}" presName="ConnectorPoint" presStyleLbl="node1" presStyleIdx="13" presStyleCnt="16"/>
      <dgm:spPr>
        <a:solidFill>
          <a:schemeClr val="accent5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0835738C-72F4-4349-ACBC-B73A4C31F91D}" type="pres">
      <dgm:prSet presAssocID="{D0D553B8-F042-4FFC-8E2F-A08739878CFB}" presName="EmptyPlaceHolder" presStyleCnt="0"/>
      <dgm:spPr/>
    </dgm:pt>
    <dgm:pt modelId="{6529787C-9D29-47B8-A68B-FE7D1DB87519}" type="pres">
      <dgm:prSet presAssocID="{79A070D4-3324-4775-8D43-E2C9CCCD98DB}" presName="spaceBetweenRectangles" presStyleCnt="0"/>
      <dgm:spPr/>
    </dgm:pt>
    <dgm:pt modelId="{001239C4-8FC7-4BFD-AFF0-BD67ECCF6F3B}" type="pres">
      <dgm:prSet presAssocID="{35D063C1-56AA-4F25-9A1B-EE38F71F3A30}" presName="composite" presStyleCnt="0"/>
      <dgm:spPr/>
    </dgm:pt>
    <dgm:pt modelId="{362FA987-8199-43AB-86C7-96D1348F30A1}" type="pres">
      <dgm:prSet presAssocID="{35D063C1-56AA-4F25-9A1B-EE38F71F3A30}" presName="L1TextContainer" presStyleLbl="alignNode1" presStyleIdx="14" presStyleCnt="16">
        <dgm:presLayoutVars>
          <dgm:chMax val="1"/>
          <dgm:chPref val="1"/>
          <dgm:bulletEnabled val="1"/>
        </dgm:presLayoutVars>
      </dgm:prSet>
      <dgm:spPr/>
    </dgm:pt>
    <dgm:pt modelId="{274375D3-8D50-4A36-9548-FD6A3D4A3145}" type="pres">
      <dgm:prSet presAssocID="{35D063C1-56AA-4F25-9A1B-EE38F71F3A30}" presName="L2TextContainerWrapper" presStyleCnt="0">
        <dgm:presLayoutVars>
          <dgm:bulletEnabled val="1"/>
        </dgm:presLayoutVars>
      </dgm:prSet>
      <dgm:spPr/>
    </dgm:pt>
    <dgm:pt modelId="{69661374-E75E-42CF-B50C-146D8C06F3DC}" type="pres">
      <dgm:prSet presAssocID="{35D063C1-56AA-4F25-9A1B-EE38F71F3A30}" presName="L2TextContainer" presStyleLbl="bgAccFollowNode1" presStyleIdx="14" presStyleCnt="16"/>
      <dgm:spPr/>
    </dgm:pt>
    <dgm:pt modelId="{958B45B5-25AD-4053-B31D-6B2CD92058BA}" type="pres">
      <dgm:prSet presAssocID="{35D063C1-56AA-4F25-9A1B-EE38F71F3A30}" presName="FlexibleEmptyPlaceHolder" presStyleCnt="0"/>
      <dgm:spPr/>
    </dgm:pt>
    <dgm:pt modelId="{1AA73FDD-6418-41CA-B8F2-16A6CC27D411}" type="pres">
      <dgm:prSet presAssocID="{35D063C1-56AA-4F25-9A1B-EE38F71F3A30}" presName="ConnectLine" presStyleLbl="sibTrans1D1" presStyleIdx="14" presStyleCnt="16"/>
      <dgm:spPr/>
    </dgm:pt>
    <dgm:pt modelId="{8E17EA0A-1A11-4ED4-B0C9-03131C789FF6}" type="pres">
      <dgm:prSet presAssocID="{35D063C1-56AA-4F25-9A1B-EE38F71F3A30}" presName="ConnectorPoint" presStyleLbl="node1" presStyleIdx="14" presStyleCnt="16"/>
      <dgm:spPr>
        <a:solidFill>
          <a:schemeClr val="accent6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1FC0DBB9-6572-40BF-A048-1F7FE42BFA98}" type="pres">
      <dgm:prSet presAssocID="{35D063C1-56AA-4F25-9A1B-EE38F71F3A30}" presName="EmptyPlaceHolder" presStyleCnt="0"/>
      <dgm:spPr/>
    </dgm:pt>
    <dgm:pt modelId="{9605B738-ECE9-4572-A467-35FD0802FDB0}" type="pres">
      <dgm:prSet presAssocID="{2695A7BD-A727-405C-864D-EF07E48E7315}" presName="spaceBetweenRectangles" presStyleCnt="0"/>
      <dgm:spPr/>
    </dgm:pt>
    <dgm:pt modelId="{75A91A31-D815-4EE4-B997-4D29CB70D7B1}" type="pres">
      <dgm:prSet presAssocID="{4717ADCF-0489-46C1-9BA4-81B0710608FD}" presName="composite" presStyleCnt="0"/>
      <dgm:spPr/>
    </dgm:pt>
    <dgm:pt modelId="{0AE8ADE2-1785-4AF6-B9FA-0D082ECBBDB0}" type="pres">
      <dgm:prSet presAssocID="{4717ADCF-0489-46C1-9BA4-81B0710608FD}" presName="L1TextContainer" presStyleLbl="alignNode1" presStyleIdx="15" presStyleCnt="16">
        <dgm:presLayoutVars>
          <dgm:chMax val="1"/>
          <dgm:chPref val="1"/>
          <dgm:bulletEnabled val="1"/>
        </dgm:presLayoutVars>
      </dgm:prSet>
      <dgm:spPr/>
    </dgm:pt>
    <dgm:pt modelId="{A521FB0A-D01A-41A6-8B22-212F177DEC4D}" type="pres">
      <dgm:prSet presAssocID="{4717ADCF-0489-46C1-9BA4-81B0710608FD}" presName="L2TextContainerWrapper" presStyleCnt="0">
        <dgm:presLayoutVars>
          <dgm:bulletEnabled val="1"/>
        </dgm:presLayoutVars>
      </dgm:prSet>
      <dgm:spPr/>
    </dgm:pt>
    <dgm:pt modelId="{90FCB97B-E401-46A9-80D9-0C695C108BF7}" type="pres">
      <dgm:prSet presAssocID="{4717ADCF-0489-46C1-9BA4-81B0710608FD}" presName="L2TextContainer" presStyleLbl="bgAccFollowNode1" presStyleIdx="15" presStyleCnt="16"/>
      <dgm:spPr/>
    </dgm:pt>
    <dgm:pt modelId="{94C4CAC2-A3B5-447E-B325-FDCCA933D0BE}" type="pres">
      <dgm:prSet presAssocID="{4717ADCF-0489-46C1-9BA4-81B0710608FD}" presName="FlexibleEmptyPlaceHolder" presStyleCnt="0"/>
      <dgm:spPr/>
    </dgm:pt>
    <dgm:pt modelId="{2D2DD5B7-E9F8-413B-A4DA-82D26CA04733}" type="pres">
      <dgm:prSet presAssocID="{4717ADCF-0489-46C1-9BA4-81B0710608FD}" presName="ConnectLine" presStyleLbl="sibTrans1D1" presStyleIdx="15" presStyleCnt="16"/>
      <dgm:spPr/>
    </dgm:pt>
    <dgm:pt modelId="{14644DD0-5BE3-4418-A915-E2996CCDAA50}" type="pres">
      <dgm:prSet presAssocID="{4717ADCF-0489-46C1-9BA4-81B0710608FD}" presName="ConnectorPoint" presStyleLbl="node1" presStyleIdx="15" presStyleCnt="16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gm:spPr>
    </dgm:pt>
    <dgm:pt modelId="{D17701E3-EC48-4A41-9911-F9C1C54746AA}" type="pres">
      <dgm:prSet presAssocID="{4717ADCF-0489-46C1-9BA4-81B0710608FD}" presName="EmptyPlaceHolder" presStyleCnt="0"/>
      <dgm:spPr/>
    </dgm:pt>
  </dgm:ptLst>
  <dgm:cxnLst>
    <dgm:cxn modelId="{790F1502-5816-4C7A-8133-9899D9C83076}" srcId="{DB9D7163-DE1C-4DDF-8D81-F386BFBF47B7}" destId="{4B953233-D1B2-4D1B-95D3-A56BEB9DADC9}" srcOrd="0" destOrd="0" parTransId="{969E6871-5D30-49EE-83EC-7542E205CE0A}" sibTransId="{A6440CCF-C170-4F21-B4CD-375D3B61DD23}"/>
    <dgm:cxn modelId="{4C999F03-B5E5-483F-A2CE-25DD9C58333E}" srcId="{0F59AA4D-6DAD-4226-92E8-18BB8174A60A}" destId="{A841F7A7-8EB3-4B3C-8DC3-9ABF0AC12F70}" srcOrd="0" destOrd="0" parTransId="{C3F5ADAA-B51B-419C-9A3A-A108F6A6B936}" sibTransId="{426642E0-12B5-4FC5-8A00-505EFB785D86}"/>
    <dgm:cxn modelId="{602A360E-618B-4160-AB2A-F54D90931A9E}" srcId="{FF3CD410-5E2E-4080-A893-907D31D22CB3}" destId="{937D0A99-1D12-4E3C-BAA5-A0E8A1727462}" srcOrd="5" destOrd="0" parTransId="{026CC22D-CB0B-4517-91D0-9A85AD0CDA56}" sibTransId="{45748CC9-CB46-44C7-94FC-D36519132C02}"/>
    <dgm:cxn modelId="{2C0E540F-8288-40FE-AC47-8ED619CA1370}" type="presOf" srcId="{EDAB5393-141E-4D21-96DC-A867EB3B401A}" destId="{BDFBDB55-50E5-4699-A288-9F17BA0D3116}" srcOrd="0" destOrd="0" presId="urn:microsoft.com/office/officeart/2017/3/layout/HorizontalLabelsTimeline"/>
    <dgm:cxn modelId="{37E47116-6AAD-429E-A4E2-04C80D2FF458}" type="presOf" srcId="{9658731B-5FDF-4777-833F-8E854BF33A0F}" destId="{EB3173DA-90A3-4359-98D6-A020EC73F719}" srcOrd="0" destOrd="0" presId="urn:microsoft.com/office/officeart/2017/3/layout/HorizontalLabelsTimeline"/>
    <dgm:cxn modelId="{B6317217-5B2D-40CD-A845-3EBF1E31CCD4}" type="presOf" srcId="{1D0FD4F8-2F0C-4C09-8CC0-6D0B9BFD0223}" destId="{F7963905-A45B-4232-9F36-EDACA14A78B2}" srcOrd="0" destOrd="0" presId="urn:microsoft.com/office/officeart/2017/3/layout/HorizontalLabelsTimeline"/>
    <dgm:cxn modelId="{441C271A-D7DD-4FED-94D3-B77AFAA567D2}" type="presOf" srcId="{96216826-4292-429B-B6E4-05B88A6FDAEF}" destId="{90FCB97B-E401-46A9-80D9-0C695C108BF7}" srcOrd="0" destOrd="0" presId="urn:microsoft.com/office/officeart/2017/3/layout/HorizontalLabelsTimeline"/>
    <dgm:cxn modelId="{12686C1B-0DC7-488C-B8EF-D441B84CA0F1}" srcId="{FF3CD410-5E2E-4080-A893-907D31D22CB3}" destId="{4717ADCF-0489-46C1-9BA4-81B0710608FD}" srcOrd="15" destOrd="0" parTransId="{27BF84B6-64F1-4D61-8C9E-3614857D5BD8}" sibTransId="{8B4548FD-C5BD-4E1A-A41C-7C44D503833E}"/>
    <dgm:cxn modelId="{DAE6B921-FBBD-4F0D-B4CE-8FF4CCF09B74}" type="presOf" srcId="{ED110335-0F29-408A-9F25-46CE11D40F73}" destId="{FF4E3E01-7A1E-4A2F-B5A2-BA3F0CEB4CE9}" srcOrd="0" destOrd="0" presId="urn:microsoft.com/office/officeart/2017/3/layout/HorizontalLabelsTimeline"/>
    <dgm:cxn modelId="{6EF8C12E-D143-43E9-ACE0-98CF15D8756B}" srcId="{FF3CD410-5E2E-4080-A893-907D31D22CB3}" destId="{0F59AA4D-6DAD-4226-92E8-18BB8174A60A}" srcOrd="6" destOrd="0" parTransId="{757C61BA-EF1A-4E43-BEF4-2CA94B809060}" sibTransId="{860BAAC3-F6F8-4F57-A9E8-A16FD85DF135}"/>
    <dgm:cxn modelId="{56433C3A-C808-4FA4-9ED5-B9E5A98D6A05}" type="presOf" srcId="{4729D9F4-5E43-4CEA-A30A-499600245A03}" destId="{91CC8113-47EC-4E86-ABD5-343AF569392A}" srcOrd="0" destOrd="0" presId="urn:microsoft.com/office/officeart/2017/3/layout/HorizontalLabelsTimeline"/>
    <dgm:cxn modelId="{89EF323D-455C-400B-94A7-94B1869CA1D6}" type="presOf" srcId="{937D0A99-1D12-4E3C-BAA5-A0E8A1727462}" destId="{082174D2-FEDD-49EB-AB77-8EE3EB4364B1}" srcOrd="0" destOrd="0" presId="urn:microsoft.com/office/officeart/2017/3/layout/HorizontalLabelsTimeline"/>
    <dgm:cxn modelId="{4F0EAB3D-D6DC-4270-A428-F626A2666D2A}" type="presOf" srcId="{8A93A940-284B-49B0-9D89-5FA2B3B3C7E5}" destId="{A7F04B95-81DC-4C70-990B-FEE82F4C63E7}" srcOrd="0" destOrd="0" presId="urn:microsoft.com/office/officeart/2017/3/layout/HorizontalLabelsTimeline"/>
    <dgm:cxn modelId="{57345040-C380-456B-9444-422C71DEC173}" srcId="{FF3CD410-5E2E-4080-A893-907D31D22CB3}" destId="{ED110335-0F29-408A-9F25-46CE11D40F73}" srcOrd="2" destOrd="0" parTransId="{7E8EC7CF-6122-47DC-8DA4-408DB43F4E01}" sibTransId="{10E44B89-1C80-4439-83BA-2C5CAC9A71CB}"/>
    <dgm:cxn modelId="{1DB0CC5B-65D7-46A0-A703-A8D7317E7579}" type="presOf" srcId="{D0D553B8-F042-4FFC-8E2F-A08739878CFB}" destId="{73FBC57A-4FBB-4CD3-967A-BCEEB9F22456}" srcOrd="0" destOrd="0" presId="urn:microsoft.com/office/officeart/2017/3/layout/HorizontalLabelsTimeline"/>
    <dgm:cxn modelId="{55D1BC61-923B-4E04-890F-4742B51B0865}" srcId="{FF3CD410-5E2E-4080-A893-907D31D22CB3}" destId="{35D063C1-56AA-4F25-9A1B-EE38F71F3A30}" srcOrd="14" destOrd="0" parTransId="{6D82D87A-866F-4D8E-A82D-F890855BB31A}" sibTransId="{2695A7BD-A727-405C-864D-EF07E48E7315}"/>
    <dgm:cxn modelId="{E9A80744-7749-4D0E-B756-C162B99A4CE2}" srcId="{D0D553B8-F042-4FFC-8E2F-A08739878CFB}" destId="{E3FE4ECA-755E-4A05-8729-8AC4CE1757B5}" srcOrd="0" destOrd="0" parTransId="{04819CD8-CA8A-4076-B4E8-CFE57D96EDCE}" sibTransId="{7005386C-11C2-4A54-93F2-B53A30D9B86F}"/>
    <dgm:cxn modelId="{982D7B44-1518-4DD0-82D4-8A3901DD95E9}" srcId="{FF3CD410-5E2E-4080-A893-907D31D22CB3}" destId="{8A93A940-284B-49B0-9D89-5FA2B3B3C7E5}" srcOrd="10" destOrd="0" parTransId="{CD96219D-3688-4138-ACC9-901ED9FEACCC}" sibTransId="{E0447E4A-3C15-4884-AEBE-804149EBD331}"/>
    <dgm:cxn modelId="{DAA28A44-468E-430B-B5A5-D1D75B75DD92}" type="presOf" srcId="{8DAA4065-FB4A-45CA-AABD-E7171A167872}" destId="{B2A172DE-6B1E-4AC1-9DB6-A183DE4DEC17}" srcOrd="0" destOrd="0" presId="urn:microsoft.com/office/officeart/2017/3/layout/HorizontalLabelsTimeline"/>
    <dgm:cxn modelId="{A319CB69-6926-431D-A805-EACBFA83FA66}" srcId="{FF3CD410-5E2E-4080-A893-907D31D22CB3}" destId="{2DC4903D-31E8-4ED6-875F-63877788B702}" srcOrd="1" destOrd="0" parTransId="{A18F8C20-9A13-44DB-9E45-C2DE49ACE5D9}" sibTransId="{EBFDEA83-93E5-4D72-A672-078838B258F5}"/>
    <dgm:cxn modelId="{00A8A54C-85E9-465C-B878-A991E9B8F03D}" srcId="{057E1707-F9B5-4B3E-8C67-384B2B30E8D5}" destId="{214E4121-8E19-4CFD-8F2E-A9F12E01619B}" srcOrd="0" destOrd="0" parTransId="{C865EA3D-8EC1-49CE-8216-59A9AEC8A78C}" sibTransId="{6D5215EF-33C8-490B-99FE-A122642CD506}"/>
    <dgm:cxn modelId="{226AB16C-AD0B-4732-9AB1-1F36620357B9}" type="presOf" srcId="{4B953233-D1B2-4D1B-95D3-A56BEB9DADC9}" destId="{A8F762B1-EB0A-40DE-9910-C077F5F379EC}" srcOrd="0" destOrd="0" presId="urn:microsoft.com/office/officeart/2017/3/layout/HorizontalLabelsTimeline"/>
    <dgm:cxn modelId="{935F274E-0D61-4EDD-92A7-9CA37702DC15}" type="presOf" srcId="{2DC4903D-31E8-4ED6-875F-63877788B702}" destId="{270971D8-F05B-4392-88C0-D9921BB5F6B0}" srcOrd="0" destOrd="0" presId="urn:microsoft.com/office/officeart/2017/3/layout/HorizontalLabelsTimeline"/>
    <dgm:cxn modelId="{24FE186F-F804-46F5-9C2D-96C1655A06BB}" type="presOf" srcId="{FF3CD410-5E2E-4080-A893-907D31D22CB3}" destId="{687CC7BD-79EF-4A0F-BDD3-809BFA49E6BE}" srcOrd="0" destOrd="0" presId="urn:microsoft.com/office/officeart/2017/3/layout/HorizontalLabelsTimeline"/>
    <dgm:cxn modelId="{6F361070-7E8B-449E-9A6F-C3203E58EADA}" srcId="{FF3CD410-5E2E-4080-A893-907D31D22CB3}" destId="{DB9D7163-DE1C-4DDF-8D81-F386BFBF47B7}" srcOrd="8" destOrd="0" parTransId="{3384D023-7B99-48EC-A7C2-AC720E8A066C}" sibTransId="{B1CC1670-862D-4C0A-AD75-13710A4BE3C0}"/>
    <dgm:cxn modelId="{6131F571-75DC-4CD0-AB05-62B74D23DCA4}" srcId="{C81CB1DA-4522-4E4A-AC22-D144D8AEE0AD}" destId="{9658731B-5FDF-4777-833F-8E854BF33A0F}" srcOrd="0" destOrd="0" parTransId="{8EC7C4AB-95D6-432D-8129-348F72B24F18}" sibTransId="{D1BE05D4-CD01-43D8-AC06-75B1E2FBDC16}"/>
    <dgm:cxn modelId="{62561B54-1800-4D13-8067-DF0F8DDA1675}" type="presOf" srcId="{35D063C1-56AA-4F25-9A1B-EE38F71F3A30}" destId="{362FA987-8199-43AB-86C7-96D1348F30A1}" srcOrd="0" destOrd="0" presId="urn:microsoft.com/office/officeart/2017/3/layout/HorizontalLabelsTimeline"/>
    <dgm:cxn modelId="{12F57774-6DA8-42E7-BAC8-4628546EEA46}" srcId="{937D0A99-1D12-4E3C-BAA5-A0E8A1727462}" destId="{1D0FD4F8-2F0C-4C09-8CC0-6D0B9BFD0223}" srcOrd="0" destOrd="0" parTransId="{1CBD9A64-C3E4-4605-AD0A-CBCFB63DE476}" sibTransId="{1BB5A17B-6D97-4DF6-B786-869C7698A564}"/>
    <dgm:cxn modelId="{01A31056-C224-483A-8C4C-245663CF7D0D}" srcId="{FF3CD410-5E2E-4080-A893-907D31D22CB3}" destId="{8F0C0453-D683-46DE-9B7E-F948AB746024}" srcOrd="11" destOrd="0" parTransId="{B52AE3C2-A250-4153-878E-F8B1A56AC49D}" sibTransId="{FD9665C7-A5A8-4FEF-9696-5DF0B1DD1287}"/>
    <dgm:cxn modelId="{58AE2E76-652E-4590-BA31-8224FF837E96}" type="presOf" srcId="{057E1707-F9B5-4B3E-8C67-384B2B30E8D5}" destId="{27837761-5C35-4A11-8A7A-11CC0B0EF2C8}" srcOrd="0" destOrd="0" presId="urn:microsoft.com/office/officeart/2017/3/layout/HorizontalLabelsTimeline"/>
    <dgm:cxn modelId="{C2EE2778-B17B-4135-AF0B-05B1D58A9685}" srcId="{FF3CD410-5E2E-4080-A893-907D31D22CB3}" destId="{057E1707-F9B5-4B3E-8C67-384B2B30E8D5}" srcOrd="4" destOrd="0" parTransId="{34DCB020-FF12-4B05-8700-592F031DB55B}" sibTransId="{C578CB51-E95B-45DF-9B5F-58FC59F98661}"/>
    <dgm:cxn modelId="{650DEC5A-4E6F-4A13-85DD-706F34FF54DE}" type="presOf" srcId="{5D7117EC-5457-4C9C-B25C-D34AE9DADF93}" destId="{46F15BB1-0E6A-4652-BCBE-61B4F8EEBE45}" srcOrd="0" destOrd="0" presId="urn:microsoft.com/office/officeart/2017/3/layout/HorizontalLabelsTimeline"/>
    <dgm:cxn modelId="{5CD40B80-8B60-4253-8E46-6103A94AB80D}" srcId="{FF3CD410-5E2E-4080-A893-907D31D22CB3}" destId="{D0D553B8-F042-4FFC-8E2F-A08739878CFB}" srcOrd="13" destOrd="0" parTransId="{1D45AAA3-2428-4559-AE4E-8BD8B93006F0}" sibTransId="{79A070D4-3324-4775-8D43-E2C9CCCD98DB}"/>
    <dgm:cxn modelId="{205E0A81-4C0C-4C6C-8DB5-B44E18851FE0}" type="presOf" srcId="{7F4E537E-93D8-4F19-8BDA-3D6A8E1A3D18}" destId="{69661374-E75E-42CF-B50C-146D8C06F3DC}" srcOrd="0" destOrd="0" presId="urn:microsoft.com/office/officeart/2017/3/layout/HorizontalLabelsTimeline"/>
    <dgm:cxn modelId="{BACD928A-9914-4012-8830-CF56B7B60D08}" type="presOf" srcId="{6F1790CD-433C-4595-B1CF-71AEBD957B64}" destId="{50CB3B06-347E-4223-9C42-33BFD4525BBF}" srcOrd="0" destOrd="0" presId="urn:microsoft.com/office/officeart/2017/3/layout/HorizontalLabelsTimeline"/>
    <dgm:cxn modelId="{CFA5698E-7658-4F95-8AF0-FDC1D2789F8F}" type="presOf" srcId="{3E54269E-ADB5-47C8-B15B-E6A004A5F21E}" destId="{743228B7-A914-4E5F-A0C5-7F3F28B69C19}" srcOrd="0" destOrd="0" presId="urn:microsoft.com/office/officeart/2017/3/layout/HorizontalLabelsTimeline"/>
    <dgm:cxn modelId="{21850B94-4198-4CF5-AA56-79FD75719219}" type="presOf" srcId="{4717ADCF-0489-46C1-9BA4-81B0710608FD}" destId="{0AE8ADE2-1785-4AF6-B9FA-0D082ECBBDB0}" srcOrd="0" destOrd="0" presId="urn:microsoft.com/office/officeart/2017/3/layout/HorizontalLabelsTimeline"/>
    <dgm:cxn modelId="{6AEB3B94-8522-4F42-A6BC-BC55C5AED92F}" srcId="{8A93A940-284B-49B0-9D89-5FA2B3B3C7E5}" destId="{6BA5F3BE-D53A-42E0-A7FE-674B99BD07E6}" srcOrd="0" destOrd="0" parTransId="{9484BBA1-86EE-4AA2-B94A-A26EED0EFB1E}" sibTransId="{48C67DB7-8AA6-454C-83AE-A16B3B9F45FF}"/>
    <dgm:cxn modelId="{0DE3099B-2F9D-4900-A56F-FC2F7DF6ACA8}" type="presOf" srcId="{3EBFEB91-2E1B-498C-AAF7-CFD238B1D195}" destId="{063145E1-A8B5-4B16-ACB4-AD10AAC62B45}" srcOrd="0" destOrd="0" presId="urn:microsoft.com/office/officeart/2017/3/layout/HorizontalLabelsTimeline"/>
    <dgm:cxn modelId="{68D35F9D-DABF-4E5A-94D4-F988D8E84907}" srcId="{D423FB80-F2BD-4DDE-80B1-76F84FE09A02}" destId="{245E128E-7700-4C91-9411-CDD1DCA94D67}" srcOrd="0" destOrd="0" parTransId="{B4D95EBA-0423-4AFA-B379-E030341B1F23}" sibTransId="{4963BA97-D4C5-477B-9B0D-68DB38F61579}"/>
    <dgm:cxn modelId="{5362EA9D-247D-4975-987B-B84C6F005FFA}" srcId="{8F0C0453-D683-46DE-9B7E-F948AB746024}" destId="{8DAA4065-FB4A-45CA-AABD-E7171A167872}" srcOrd="0" destOrd="0" parTransId="{AB4060AE-0FAC-4C40-BB11-EE0CD6E4C193}" sibTransId="{F9701049-C8D1-4B6A-BF41-CB1A59DCCC4C}"/>
    <dgm:cxn modelId="{F235FFA2-7CA0-45AA-B8F8-6565B3CBFFC6}" type="presOf" srcId="{6BA5F3BE-D53A-42E0-A7FE-674B99BD07E6}" destId="{725F2AEF-0925-4411-A89A-5976D96BC3B1}" srcOrd="0" destOrd="0" presId="urn:microsoft.com/office/officeart/2017/3/layout/HorizontalLabelsTimeline"/>
    <dgm:cxn modelId="{A73AB9A3-85F1-4C6D-B7E7-8150FEA756ED}" type="presOf" srcId="{8F0C0453-D683-46DE-9B7E-F948AB746024}" destId="{7DA799B1-F509-4B68-BFF1-0D7F0292F655}" srcOrd="0" destOrd="0" presId="urn:microsoft.com/office/officeart/2017/3/layout/HorizontalLabelsTimeline"/>
    <dgm:cxn modelId="{4F252CB0-7AB1-4ED2-8B58-BED3C349181B}" type="presOf" srcId="{F99D301C-570A-45B3-9000-B2B7F3460B37}" destId="{ED38C882-EFDE-4A40-B130-A0CA208376C3}" srcOrd="0" destOrd="0" presId="urn:microsoft.com/office/officeart/2017/3/layout/HorizontalLabelsTimeline"/>
    <dgm:cxn modelId="{F13A3FB0-F1C7-4586-836D-84EA45CD52B3}" srcId="{35D063C1-56AA-4F25-9A1B-EE38F71F3A30}" destId="{7F4E537E-93D8-4F19-8BDA-3D6A8E1A3D18}" srcOrd="0" destOrd="0" parTransId="{4333A65B-E26B-4F0D-BFF6-0FA1DE1168B0}" sibTransId="{1841DD7C-4475-49E5-B8B4-98D12B2DF2C7}"/>
    <dgm:cxn modelId="{5BF3B7B1-A779-4E2D-8625-77DE0CA38FEE}" srcId="{FF3CD410-5E2E-4080-A893-907D31D22CB3}" destId="{D423FB80-F2BD-4DDE-80B1-76F84FE09A02}" srcOrd="0" destOrd="0" parTransId="{9B1CA3FF-D252-4AF5-8F50-CFC93ACA9175}" sibTransId="{EBE862E1-9761-4AA7-AA00-BD79FA3B27DD}"/>
    <dgm:cxn modelId="{2A718AB3-954F-4E03-B7BE-68945D6A7CDC}" type="presOf" srcId="{A841F7A7-8EB3-4B3C-8DC3-9ABF0AC12F70}" destId="{D2CB2F1A-7086-4D1E-8CF5-52852A7492CF}" srcOrd="0" destOrd="0" presId="urn:microsoft.com/office/officeart/2017/3/layout/HorizontalLabelsTimeline"/>
    <dgm:cxn modelId="{27B1A2B3-872A-4911-B552-E58A90F6C6D3}" srcId="{5D7117EC-5457-4C9C-B25C-D34AE9DADF93}" destId="{3EBFEB91-2E1B-498C-AAF7-CFD238B1D195}" srcOrd="0" destOrd="0" parTransId="{19B1E17E-DF5D-417E-B066-A6BEEF13A75D}" sibTransId="{B7E17761-BDA8-4342-9CAB-97B9EE97B083}"/>
    <dgm:cxn modelId="{381885B8-4CB5-4936-BAE7-4EAED18C044B}" srcId="{3E54269E-ADB5-47C8-B15B-E6A004A5F21E}" destId="{F99D301C-570A-45B3-9000-B2B7F3460B37}" srcOrd="0" destOrd="0" parTransId="{DB595228-B2AC-4C22-9C77-EE67157333C1}" sibTransId="{78380F52-2C29-4CBF-9527-A70C3C311D0F}"/>
    <dgm:cxn modelId="{F68895C0-3F1F-4678-B72B-DB82A8D7873D}" type="presOf" srcId="{245E128E-7700-4C91-9411-CDD1DCA94D67}" destId="{255B3FC7-BD87-4810-87ED-7952D0F23157}" srcOrd="0" destOrd="0" presId="urn:microsoft.com/office/officeart/2017/3/layout/HorizontalLabelsTimeline"/>
    <dgm:cxn modelId="{646F1DC2-C915-40BF-B1D8-85F0FDEC2042}" type="presOf" srcId="{0F59AA4D-6DAD-4226-92E8-18BB8174A60A}" destId="{20A3DEC9-32E8-4DD2-9AA3-5B98F765352C}" srcOrd="0" destOrd="0" presId="urn:microsoft.com/office/officeart/2017/3/layout/HorizontalLabelsTimeline"/>
    <dgm:cxn modelId="{BBF65DC8-E038-4AFD-875E-21DDD83F6966}" type="presOf" srcId="{214E4121-8E19-4CFD-8F2E-A9F12E01619B}" destId="{7000FD4A-7638-47E9-B121-860A4951027A}" srcOrd="0" destOrd="0" presId="urn:microsoft.com/office/officeart/2017/3/layout/HorizontalLabelsTimeline"/>
    <dgm:cxn modelId="{60C82AC9-AC45-48BA-AEA5-4F91AE2358ED}" srcId="{FF3CD410-5E2E-4080-A893-907D31D22CB3}" destId="{4729D9F4-5E43-4CEA-A30A-499600245A03}" srcOrd="9" destOrd="0" parTransId="{738FDC3C-ED5E-4414-9590-12F7E9ED4EB8}" sibTransId="{6AB9F606-7478-46AD-BB56-585DFAFBC001}"/>
    <dgm:cxn modelId="{607143D0-C26B-448B-8E8C-A8A46198F0C6}" srcId="{2DC4903D-31E8-4ED6-875F-63877788B702}" destId="{A9FB790A-3E33-4887-962E-7206A01AD84F}" srcOrd="0" destOrd="0" parTransId="{2E34BE83-4A83-4B5F-8976-D4AC57FE5007}" sibTransId="{A18338C2-0675-4B1C-898F-3D939F41C34C}"/>
    <dgm:cxn modelId="{FB8D6FD0-FAFB-4B1E-B4F1-119ABA2A10B3}" srcId="{4729D9F4-5E43-4CEA-A30A-499600245A03}" destId="{6F1790CD-433C-4595-B1CF-71AEBD957B64}" srcOrd="0" destOrd="0" parTransId="{AA9CD229-E3BF-4B43-80DC-84355FBD839F}" sibTransId="{85193588-ACF4-47F2-AB22-CF0198E98FE6}"/>
    <dgm:cxn modelId="{926F34DA-B23C-41BA-AECC-0E4E0B06B380}" srcId="{4717ADCF-0489-46C1-9BA4-81B0710608FD}" destId="{96216826-4292-429B-B6E4-05B88A6FDAEF}" srcOrd="0" destOrd="0" parTransId="{553FF03C-9B40-4312-BD88-C05E081F3861}" sibTransId="{EBF5E838-6855-44C7-9B0D-765E26075A8B}"/>
    <dgm:cxn modelId="{15C58BDA-9C03-49BB-A1D4-C1ED9178F574}" srcId="{FF3CD410-5E2E-4080-A893-907D31D22CB3}" destId="{3E54269E-ADB5-47C8-B15B-E6A004A5F21E}" srcOrd="7" destOrd="0" parTransId="{000D928E-BE8E-43BF-9D67-0288DE65C563}" sibTransId="{89FCE6BE-DD2A-4B74-BE2A-E7F390B48AD4}"/>
    <dgm:cxn modelId="{CF8612DF-4A75-4641-AD8D-394A2CD7EE88}" type="presOf" srcId="{E3FE4ECA-755E-4A05-8729-8AC4CE1757B5}" destId="{FEE2B086-818E-4544-B441-2EBE9AC12E41}" srcOrd="0" destOrd="0" presId="urn:microsoft.com/office/officeart/2017/3/layout/HorizontalLabelsTimeline"/>
    <dgm:cxn modelId="{913E9CE7-B8A6-4506-ADA2-FB6349E99383}" type="presOf" srcId="{A9FB790A-3E33-4887-962E-7206A01AD84F}" destId="{1D60394B-1800-4790-9694-08B1C1D1B34D}" srcOrd="0" destOrd="0" presId="urn:microsoft.com/office/officeart/2017/3/layout/HorizontalLabelsTimeline"/>
    <dgm:cxn modelId="{4044CDF2-577B-4315-9D69-AE6F91097972}" srcId="{FF3CD410-5E2E-4080-A893-907D31D22CB3}" destId="{C81CB1DA-4522-4E4A-AC22-D144D8AEE0AD}" srcOrd="3" destOrd="0" parTransId="{8CE76AA5-BDC7-4799-A5D2-F2773FD7B49A}" sibTransId="{70454E3D-C3F0-4218-9805-93B7DD999767}"/>
    <dgm:cxn modelId="{C193ABF4-2A83-49DE-A916-71775182D3DC}" srcId="{ED110335-0F29-408A-9F25-46CE11D40F73}" destId="{EDAB5393-141E-4D21-96DC-A867EB3B401A}" srcOrd="0" destOrd="0" parTransId="{3913AE01-A512-47F2-A432-D46DC850DF36}" sibTransId="{C2032109-5F87-47B6-86A8-5F6577519156}"/>
    <dgm:cxn modelId="{8ED116FB-66E2-47B2-BDD8-4055C1ECCF09}" srcId="{FF3CD410-5E2E-4080-A893-907D31D22CB3}" destId="{5D7117EC-5457-4C9C-B25C-D34AE9DADF93}" srcOrd="12" destOrd="0" parTransId="{857BD337-9DB4-40C8-84A2-31FAB5E2FE73}" sibTransId="{41EF3BA7-D816-4D14-AA1F-B1F45715715C}"/>
    <dgm:cxn modelId="{AC98B0FB-BC8C-4268-B52C-72158C5C759F}" type="presOf" srcId="{C81CB1DA-4522-4E4A-AC22-D144D8AEE0AD}" destId="{E34487D7-96F7-4FBC-86C5-6702D037EF27}" srcOrd="0" destOrd="0" presId="urn:microsoft.com/office/officeart/2017/3/layout/HorizontalLabelsTimeline"/>
    <dgm:cxn modelId="{D22B76FC-A6B2-466B-AB1D-F04BCADC847B}" type="presOf" srcId="{DB9D7163-DE1C-4DDF-8D81-F386BFBF47B7}" destId="{706A4237-C7DB-46BB-B4C0-CC442D14F4F3}" srcOrd="0" destOrd="0" presId="urn:microsoft.com/office/officeart/2017/3/layout/HorizontalLabelsTimeline"/>
    <dgm:cxn modelId="{FAEC57FD-E661-46F9-8FC2-72568E9086CE}" type="presOf" srcId="{D423FB80-F2BD-4DDE-80B1-76F84FE09A02}" destId="{64E37A6A-8F95-4F28-92FC-1FE8089D7DAF}" srcOrd="0" destOrd="0" presId="urn:microsoft.com/office/officeart/2017/3/layout/HorizontalLabelsTimeline"/>
    <dgm:cxn modelId="{41A1825C-6B33-4866-A7F1-A86BC36862B3}" type="presParOf" srcId="{687CC7BD-79EF-4A0F-BDD3-809BFA49E6BE}" destId="{6168B371-2815-4661-9209-F8A29814ADCC}" srcOrd="0" destOrd="0" presId="urn:microsoft.com/office/officeart/2017/3/layout/HorizontalLabelsTimeline"/>
    <dgm:cxn modelId="{281FC94C-5AAC-413C-803D-BB6EEF9AD3A6}" type="presParOf" srcId="{687CC7BD-79EF-4A0F-BDD3-809BFA49E6BE}" destId="{4C5F54B5-504F-4069-AF1D-9A370FBD268C}" srcOrd="1" destOrd="0" presId="urn:microsoft.com/office/officeart/2017/3/layout/HorizontalLabelsTimeline"/>
    <dgm:cxn modelId="{CFDEA283-4601-4089-8563-A85225CFEF1D}" type="presParOf" srcId="{4C5F54B5-504F-4069-AF1D-9A370FBD268C}" destId="{34539F78-7536-446A-B749-4315D26F2C4E}" srcOrd="0" destOrd="0" presId="urn:microsoft.com/office/officeart/2017/3/layout/HorizontalLabelsTimeline"/>
    <dgm:cxn modelId="{8A5756AD-D676-4F95-8A8A-CDE3EA13E14C}" type="presParOf" srcId="{34539F78-7536-446A-B749-4315D26F2C4E}" destId="{64E37A6A-8F95-4F28-92FC-1FE8089D7DAF}" srcOrd="0" destOrd="0" presId="urn:microsoft.com/office/officeart/2017/3/layout/HorizontalLabelsTimeline"/>
    <dgm:cxn modelId="{C64DD621-F766-410D-81AE-A692FE379207}" type="presParOf" srcId="{34539F78-7536-446A-B749-4315D26F2C4E}" destId="{301B11E7-9AB9-40DA-A950-87C47281308D}" srcOrd="1" destOrd="0" presId="urn:microsoft.com/office/officeart/2017/3/layout/HorizontalLabelsTimeline"/>
    <dgm:cxn modelId="{72141621-AC11-4C6D-A617-B6CF19C76AAE}" type="presParOf" srcId="{301B11E7-9AB9-40DA-A950-87C47281308D}" destId="{255B3FC7-BD87-4810-87ED-7952D0F23157}" srcOrd="0" destOrd="0" presId="urn:microsoft.com/office/officeart/2017/3/layout/HorizontalLabelsTimeline"/>
    <dgm:cxn modelId="{C728B947-ADB2-406E-9206-93298476CEFD}" type="presParOf" srcId="{301B11E7-9AB9-40DA-A950-87C47281308D}" destId="{4B545162-9690-412E-B970-54DA905B44AF}" srcOrd="1" destOrd="0" presId="urn:microsoft.com/office/officeart/2017/3/layout/HorizontalLabelsTimeline"/>
    <dgm:cxn modelId="{9B7FD2A9-25B9-477B-AC6A-FE14BD3BFF32}" type="presParOf" srcId="{34539F78-7536-446A-B749-4315D26F2C4E}" destId="{DF478A7F-4668-4E0A-86F7-C1205CF5AA73}" srcOrd="2" destOrd="0" presId="urn:microsoft.com/office/officeart/2017/3/layout/HorizontalLabelsTimeline"/>
    <dgm:cxn modelId="{A1F8B173-85E4-4ED9-BFF5-CF116D6F7CE3}" type="presParOf" srcId="{34539F78-7536-446A-B749-4315D26F2C4E}" destId="{6D7F9BE3-3008-4E5E-96F3-C71D72649902}" srcOrd="3" destOrd="0" presId="urn:microsoft.com/office/officeart/2017/3/layout/HorizontalLabelsTimeline"/>
    <dgm:cxn modelId="{74F580D4-41FC-4B1B-82E4-22FCC2246045}" type="presParOf" srcId="{34539F78-7536-446A-B749-4315D26F2C4E}" destId="{02633C3C-6589-41FB-998C-85A7548107A4}" srcOrd="4" destOrd="0" presId="urn:microsoft.com/office/officeart/2017/3/layout/HorizontalLabelsTimeline"/>
    <dgm:cxn modelId="{ACB72553-49A5-440C-B1C8-D7D8CFF44BD6}" type="presParOf" srcId="{4C5F54B5-504F-4069-AF1D-9A370FBD268C}" destId="{41467129-B2CC-4E38-A5B2-56D30FA28409}" srcOrd="1" destOrd="0" presId="urn:microsoft.com/office/officeart/2017/3/layout/HorizontalLabelsTimeline"/>
    <dgm:cxn modelId="{779E8BAE-E165-44A0-8F61-F1D6F07BA6D3}" type="presParOf" srcId="{4C5F54B5-504F-4069-AF1D-9A370FBD268C}" destId="{6AA3FB3F-E213-4147-93D1-22B952CDFE17}" srcOrd="2" destOrd="0" presId="urn:microsoft.com/office/officeart/2017/3/layout/HorizontalLabelsTimeline"/>
    <dgm:cxn modelId="{FDEBFC71-A7CC-4193-89B3-3D17A65C6735}" type="presParOf" srcId="{6AA3FB3F-E213-4147-93D1-22B952CDFE17}" destId="{270971D8-F05B-4392-88C0-D9921BB5F6B0}" srcOrd="0" destOrd="0" presId="urn:microsoft.com/office/officeart/2017/3/layout/HorizontalLabelsTimeline"/>
    <dgm:cxn modelId="{DDE712DF-EAC7-4AEA-8C8F-518516542CAF}" type="presParOf" srcId="{6AA3FB3F-E213-4147-93D1-22B952CDFE17}" destId="{68B34C20-0EE9-4A51-9634-702BEA794899}" srcOrd="1" destOrd="0" presId="urn:microsoft.com/office/officeart/2017/3/layout/HorizontalLabelsTimeline"/>
    <dgm:cxn modelId="{0AB24538-9BA6-44A1-BA14-80061D14A8F4}" type="presParOf" srcId="{68B34C20-0EE9-4A51-9634-702BEA794899}" destId="{1D60394B-1800-4790-9694-08B1C1D1B34D}" srcOrd="0" destOrd="0" presId="urn:microsoft.com/office/officeart/2017/3/layout/HorizontalLabelsTimeline"/>
    <dgm:cxn modelId="{2AAA8EAA-0E27-421D-A811-E0050D6E2E66}" type="presParOf" srcId="{68B34C20-0EE9-4A51-9634-702BEA794899}" destId="{F7828579-24D8-4EC2-A1D6-344D5AD522E4}" srcOrd="1" destOrd="0" presId="urn:microsoft.com/office/officeart/2017/3/layout/HorizontalLabelsTimeline"/>
    <dgm:cxn modelId="{1951676A-386A-4A55-8D85-8529FCA60223}" type="presParOf" srcId="{6AA3FB3F-E213-4147-93D1-22B952CDFE17}" destId="{59F1EF41-14EA-48EE-A559-118169DBDB24}" srcOrd="2" destOrd="0" presId="urn:microsoft.com/office/officeart/2017/3/layout/HorizontalLabelsTimeline"/>
    <dgm:cxn modelId="{FF7D7122-10DC-403C-B42A-BC23EECD800F}" type="presParOf" srcId="{6AA3FB3F-E213-4147-93D1-22B952CDFE17}" destId="{8E0947F0-E28B-4B2E-B1D6-BFEED1AF012B}" srcOrd="3" destOrd="0" presId="urn:microsoft.com/office/officeart/2017/3/layout/HorizontalLabelsTimeline"/>
    <dgm:cxn modelId="{11C26640-7348-4167-8AF4-596740246EB0}" type="presParOf" srcId="{6AA3FB3F-E213-4147-93D1-22B952CDFE17}" destId="{6BA99215-8D0D-4B24-ACDB-B8619064A20A}" srcOrd="4" destOrd="0" presId="urn:microsoft.com/office/officeart/2017/3/layout/HorizontalLabelsTimeline"/>
    <dgm:cxn modelId="{4C86226D-C9C0-4413-B426-06F8252E51C5}" type="presParOf" srcId="{4C5F54B5-504F-4069-AF1D-9A370FBD268C}" destId="{9B2B8A77-95BF-4B3D-B7A2-74A64BEAD033}" srcOrd="3" destOrd="0" presId="urn:microsoft.com/office/officeart/2017/3/layout/HorizontalLabelsTimeline"/>
    <dgm:cxn modelId="{199C0FC6-14B6-45D2-86C8-2F8C7084F49A}" type="presParOf" srcId="{4C5F54B5-504F-4069-AF1D-9A370FBD268C}" destId="{15FAFBB8-328F-49DD-98C8-27969FBDB1B4}" srcOrd="4" destOrd="0" presId="urn:microsoft.com/office/officeart/2017/3/layout/HorizontalLabelsTimeline"/>
    <dgm:cxn modelId="{9E1A4216-74E4-49A7-9EFA-CC7B1B151384}" type="presParOf" srcId="{15FAFBB8-328F-49DD-98C8-27969FBDB1B4}" destId="{FF4E3E01-7A1E-4A2F-B5A2-BA3F0CEB4CE9}" srcOrd="0" destOrd="0" presId="urn:microsoft.com/office/officeart/2017/3/layout/HorizontalLabelsTimeline"/>
    <dgm:cxn modelId="{59D18340-5BB7-454E-8A24-051043E90B13}" type="presParOf" srcId="{15FAFBB8-328F-49DD-98C8-27969FBDB1B4}" destId="{E0EDC74E-5841-457B-B5CA-849A5A355C17}" srcOrd="1" destOrd="0" presId="urn:microsoft.com/office/officeart/2017/3/layout/HorizontalLabelsTimeline"/>
    <dgm:cxn modelId="{CF399F8E-45B9-4561-9A87-10BAD1C468E3}" type="presParOf" srcId="{E0EDC74E-5841-457B-B5CA-849A5A355C17}" destId="{BDFBDB55-50E5-4699-A288-9F17BA0D3116}" srcOrd="0" destOrd="0" presId="urn:microsoft.com/office/officeart/2017/3/layout/HorizontalLabelsTimeline"/>
    <dgm:cxn modelId="{468D8DF0-5F3F-4AD6-A3ED-86828078F74F}" type="presParOf" srcId="{E0EDC74E-5841-457B-B5CA-849A5A355C17}" destId="{1E7A9ACB-CDDA-4CF6-97F5-9283E40A9E95}" srcOrd="1" destOrd="0" presId="urn:microsoft.com/office/officeart/2017/3/layout/HorizontalLabelsTimeline"/>
    <dgm:cxn modelId="{82EFA75C-513C-40E1-B963-3A7F87DB5A04}" type="presParOf" srcId="{15FAFBB8-328F-49DD-98C8-27969FBDB1B4}" destId="{B30B2267-683E-40CF-A9F0-52374ED2A573}" srcOrd="2" destOrd="0" presId="urn:microsoft.com/office/officeart/2017/3/layout/HorizontalLabelsTimeline"/>
    <dgm:cxn modelId="{8842B698-77D3-47D5-8711-B96DDC8A656B}" type="presParOf" srcId="{15FAFBB8-328F-49DD-98C8-27969FBDB1B4}" destId="{C234C926-57D6-4A6D-8554-EE32C2ED237B}" srcOrd="3" destOrd="0" presId="urn:microsoft.com/office/officeart/2017/3/layout/HorizontalLabelsTimeline"/>
    <dgm:cxn modelId="{8E11FEF4-4FA9-424E-B3EA-D629088AF973}" type="presParOf" srcId="{15FAFBB8-328F-49DD-98C8-27969FBDB1B4}" destId="{579D0432-A71D-4532-96BA-962C88F37100}" srcOrd="4" destOrd="0" presId="urn:microsoft.com/office/officeart/2017/3/layout/HorizontalLabelsTimeline"/>
    <dgm:cxn modelId="{4C5D70E5-5FA4-4A7F-B6FE-90DDE197D3E4}" type="presParOf" srcId="{4C5F54B5-504F-4069-AF1D-9A370FBD268C}" destId="{E59F3C3C-095E-4547-9832-2B7DE4C72534}" srcOrd="5" destOrd="0" presId="urn:microsoft.com/office/officeart/2017/3/layout/HorizontalLabelsTimeline"/>
    <dgm:cxn modelId="{C5A8B451-4F32-4F40-B567-2BB7206EAF9D}" type="presParOf" srcId="{4C5F54B5-504F-4069-AF1D-9A370FBD268C}" destId="{5AA8AD7A-0501-4063-BD2D-29391C919E95}" srcOrd="6" destOrd="0" presId="urn:microsoft.com/office/officeart/2017/3/layout/HorizontalLabelsTimeline"/>
    <dgm:cxn modelId="{75465A96-A2D8-4E21-861A-85C591ED69D4}" type="presParOf" srcId="{5AA8AD7A-0501-4063-BD2D-29391C919E95}" destId="{E34487D7-96F7-4FBC-86C5-6702D037EF27}" srcOrd="0" destOrd="0" presId="urn:microsoft.com/office/officeart/2017/3/layout/HorizontalLabelsTimeline"/>
    <dgm:cxn modelId="{EC1ACA89-6D6A-4B18-8A28-8EE6F2C65860}" type="presParOf" srcId="{5AA8AD7A-0501-4063-BD2D-29391C919E95}" destId="{5CDBDEED-4241-4471-B6FD-8876425B7D9B}" srcOrd="1" destOrd="0" presId="urn:microsoft.com/office/officeart/2017/3/layout/HorizontalLabelsTimeline"/>
    <dgm:cxn modelId="{553CE3C9-978C-469A-B228-24A57C78EC2A}" type="presParOf" srcId="{5CDBDEED-4241-4471-B6FD-8876425B7D9B}" destId="{EB3173DA-90A3-4359-98D6-A020EC73F719}" srcOrd="0" destOrd="0" presId="urn:microsoft.com/office/officeart/2017/3/layout/HorizontalLabelsTimeline"/>
    <dgm:cxn modelId="{43B10BC5-866F-4D09-BA77-27A35E4B39FE}" type="presParOf" srcId="{5CDBDEED-4241-4471-B6FD-8876425B7D9B}" destId="{9E715F69-C926-43B8-BA24-3EA9ABB3AE11}" srcOrd="1" destOrd="0" presId="urn:microsoft.com/office/officeart/2017/3/layout/HorizontalLabelsTimeline"/>
    <dgm:cxn modelId="{234C5327-0E77-4D49-B19B-E5CD05372165}" type="presParOf" srcId="{5AA8AD7A-0501-4063-BD2D-29391C919E95}" destId="{25FA5D2D-28FC-4D7E-B65F-888C1D309B10}" srcOrd="2" destOrd="0" presId="urn:microsoft.com/office/officeart/2017/3/layout/HorizontalLabelsTimeline"/>
    <dgm:cxn modelId="{508912DC-EF05-4317-8962-327378523F40}" type="presParOf" srcId="{5AA8AD7A-0501-4063-BD2D-29391C919E95}" destId="{08884FE9-911C-4F30-86F5-9A365EE10009}" srcOrd="3" destOrd="0" presId="urn:microsoft.com/office/officeart/2017/3/layout/HorizontalLabelsTimeline"/>
    <dgm:cxn modelId="{50803C91-2110-4E60-A375-C8036B820ED3}" type="presParOf" srcId="{5AA8AD7A-0501-4063-BD2D-29391C919E95}" destId="{0A0339CE-A432-4646-AEFB-5E8D78207957}" srcOrd="4" destOrd="0" presId="urn:microsoft.com/office/officeart/2017/3/layout/HorizontalLabelsTimeline"/>
    <dgm:cxn modelId="{1553FAC6-A9BB-4379-B612-525C6C78978B}" type="presParOf" srcId="{4C5F54B5-504F-4069-AF1D-9A370FBD268C}" destId="{E314CF36-4BA1-430D-BE0A-7B6EF10D2656}" srcOrd="7" destOrd="0" presId="urn:microsoft.com/office/officeart/2017/3/layout/HorizontalLabelsTimeline"/>
    <dgm:cxn modelId="{943C78BC-03A0-401A-B2B1-CF6C081F1112}" type="presParOf" srcId="{4C5F54B5-504F-4069-AF1D-9A370FBD268C}" destId="{18282193-51A0-4EFE-AD8E-F62D3F1A4A33}" srcOrd="8" destOrd="0" presId="urn:microsoft.com/office/officeart/2017/3/layout/HorizontalLabelsTimeline"/>
    <dgm:cxn modelId="{81833A7E-400D-4BB3-8AAD-0A8B21C38E1F}" type="presParOf" srcId="{18282193-51A0-4EFE-AD8E-F62D3F1A4A33}" destId="{27837761-5C35-4A11-8A7A-11CC0B0EF2C8}" srcOrd="0" destOrd="0" presId="urn:microsoft.com/office/officeart/2017/3/layout/HorizontalLabelsTimeline"/>
    <dgm:cxn modelId="{D10D0A9F-4164-406C-8425-3E17DF55A85E}" type="presParOf" srcId="{18282193-51A0-4EFE-AD8E-F62D3F1A4A33}" destId="{AAFCBF7B-10A8-41F3-B70F-7965F34FD378}" srcOrd="1" destOrd="0" presId="urn:microsoft.com/office/officeart/2017/3/layout/HorizontalLabelsTimeline"/>
    <dgm:cxn modelId="{07232D61-9A5D-4860-8CAB-84D2E1E39702}" type="presParOf" srcId="{AAFCBF7B-10A8-41F3-B70F-7965F34FD378}" destId="{7000FD4A-7638-47E9-B121-860A4951027A}" srcOrd="0" destOrd="0" presId="urn:microsoft.com/office/officeart/2017/3/layout/HorizontalLabelsTimeline"/>
    <dgm:cxn modelId="{6D47CEB8-15B9-4C18-A74D-4D82AEE6B8E9}" type="presParOf" srcId="{AAFCBF7B-10A8-41F3-B70F-7965F34FD378}" destId="{28CFD7CD-61B9-42EE-8AE2-815EACD1034B}" srcOrd="1" destOrd="0" presId="urn:microsoft.com/office/officeart/2017/3/layout/HorizontalLabelsTimeline"/>
    <dgm:cxn modelId="{109268ED-637F-4A5C-8F27-C008D2DC6216}" type="presParOf" srcId="{18282193-51A0-4EFE-AD8E-F62D3F1A4A33}" destId="{ADADB6CB-5B55-4F8E-B8A2-20D129D5DF06}" srcOrd="2" destOrd="0" presId="urn:microsoft.com/office/officeart/2017/3/layout/HorizontalLabelsTimeline"/>
    <dgm:cxn modelId="{B471E9EE-23A1-4971-A95C-5428E3D6C3F9}" type="presParOf" srcId="{18282193-51A0-4EFE-AD8E-F62D3F1A4A33}" destId="{D2D7C985-0996-45B2-A562-B2A2910AE887}" srcOrd="3" destOrd="0" presId="urn:microsoft.com/office/officeart/2017/3/layout/HorizontalLabelsTimeline"/>
    <dgm:cxn modelId="{69EAA683-F8EF-4CBA-AD46-E077F976EE3B}" type="presParOf" srcId="{18282193-51A0-4EFE-AD8E-F62D3F1A4A33}" destId="{C25B3F97-5D3B-4F19-B828-82951288BC50}" srcOrd="4" destOrd="0" presId="urn:microsoft.com/office/officeart/2017/3/layout/HorizontalLabelsTimeline"/>
    <dgm:cxn modelId="{32D61308-EDEE-40BD-8D03-1490B54EB4F6}" type="presParOf" srcId="{4C5F54B5-504F-4069-AF1D-9A370FBD268C}" destId="{E04F0729-BFB9-4A72-B6E5-52C3B591FCBB}" srcOrd="9" destOrd="0" presId="urn:microsoft.com/office/officeart/2017/3/layout/HorizontalLabelsTimeline"/>
    <dgm:cxn modelId="{C9120CAB-DD74-4080-9C9D-D7CB0B8CBD00}" type="presParOf" srcId="{4C5F54B5-504F-4069-AF1D-9A370FBD268C}" destId="{30DE3944-C6EE-44C9-86AA-6547AF8BA2DE}" srcOrd="10" destOrd="0" presId="urn:microsoft.com/office/officeart/2017/3/layout/HorizontalLabelsTimeline"/>
    <dgm:cxn modelId="{DBA64468-44F0-4B88-B243-0FD58D30C6AF}" type="presParOf" srcId="{30DE3944-C6EE-44C9-86AA-6547AF8BA2DE}" destId="{082174D2-FEDD-49EB-AB77-8EE3EB4364B1}" srcOrd="0" destOrd="0" presId="urn:microsoft.com/office/officeart/2017/3/layout/HorizontalLabelsTimeline"/>
    <dgm:cxn modelId="{D83493AA-2219-4D7F-8B00-C5B016EFD4B7}" type="presParOf" srcId="{30DE3944-C6EE-44C9-86AA-6547AF8BA2DE}" destId="{B15EC1EF-C718-46D2-A8C5-DE656BBF85C5}" srcOrd="1" destOrd="0" presId="urn:microsoft.com/office/officeart/2017/3/layout/HorizontalLabelsTimeline"/>
    <dgm:cxn modelId="{602121A9-0050-43AB-A91D-ECD7364252B9}" type="presParOf" srcId="{B15EC1EF-C718-46D2-A8C5-DE656BBF85C5}" destId="{F7963905-A45B-4232-9F36-EDACA14A78B2}" srcOrd="0" destOrd="0" presId="urn:microsoft.com/office/officeart/2017/3/layout/HorizontalLabelsTimeline"/>
    <dgm:cxn modelId="{2F589B47-2A39-4B8F-A85E-AE6355165D9E}" type="presParOf" srcId="{B15EC1EF-C718-46D2-A8C5-DE656BBF85C5}" destId="{07C3355F-7838-4E70-84C8-70C3D680135B}" srcOrd="1" destOrd="0" presId="urn:microsoft.com/office/officeart/2017/3/layout/HorizontalLabelsTimeline"/>
    <dgm:cxn modelId="{BD42F95A-F81C-4D88-BDB7-8C7AE8C06462}" type="presParOf" srcId="{30DE3944-C6EE-44C9-86AA-6547AF8BA2DE}" destId="{071E963F-4BDE-4F27-BF8D-C0DE00E839E8}" srcOrd="2" destOrd="0" presId="urn:microsoft.com/office/officeart/2017/3/layout/HorizontalLabelsTimeline"/>
    <dgm:cxn modelId="{583D4207-5EF9-4608-97A0-735B67ECE291}" type="presParOf" srcId="{30DE3944-C6EE-44C9-86AA-6547AF8BA2DE}" destId="{CD435C4F-55DD-4E4A-924A-CA2C59F0B9E5}" srcOrd="3" destOrd="0" presId="urn:microsoft.com/office/officeart/2017/3/layout/HorizontalLabelsTimeline"/>
    <dgm:cxn modelId="{930D2958-1AB5-4DCB-A108-558098E2F203}" type="presParOf" srcId="{30DE3944-C6EE-44C9-86AA-6547AF8BA2DE}" destId="{8CB1C024-9138-40F8-9CCB-563FDB9FFB6A}" srcOrd="4" destOrd="0" presId="urn:microsoft.com/office/officeart/2017/3/layout/HorizontalLabelsTimeline"/>
    <dgm:cxn modelId="{E472DF1C-9F82-4F31-9309-32061A35F611}" type="presParOf" srcId="{4C5F54B5-504F-4069-AF1D-9A370FBD268C}" destId="{57425D87-2E51-42A7-AD1B-D0289E40D593}" srcOrd="11" destOrd="0" presId="urn:microsoft.com/office/officeart/2017/3/layout/HorizontalLabelsTimeline"/>
    <dgm:cxn modelId="{9FF39AAA-1C1F-4A8E-8C10-0A58F546DE6C}" type="presParOf" srcId="{4C5F54B5-504F-4069-AF1D-9A370FBD268C}" destId="{5B1DB27B-1077-4DDD-9BDC-FAE7B5181799}" srcOrd="12" destOrd="0" presId="urn:microsoft.com/office/officeart/2017/3/layout/HorizontalLabelsTimeline"/>
    <dgm:cxn modelId="{C65EE3BC-6E41-44D5-8CC7-82C284FAB131}" type="presParOf" srcId="{5B1DB27B-1077-4DDD-9BDC-FAE7B5181799}" destId="{20A3DEC9-32E8-4DD2-9AA3-5B98F765352C}" srcOrd="0" destOrd="0" presId="urn:microsoft.com/office/officeart/2017/3/layout/HorizontalLabelsTimeline"/>
    <dgm:cxn modelId="{EE3C6804-86D2-4A73-8489-B4E8112BAFB2}" type="presParOf" srcId="{5B1DB27B-1077-4DDD-9BDC-FAE7B5181799}" destId="{50015722-9DD5-4CA1-BA10-54D6D4EC4A15}" srcOrd="1" destOrd="0" presId="urn:microsoft.com/office/officeart/2017/3/layout/HorizontalLabelsTimeline"/>
    <dgm:cxn modelId="{599DC07C-644D-43A4-B96D-C69B3A635031}" type="presParOf" srcId="{50015722-9DD5-4CA1-BA10-54D6D4EC4A15}" destId="{D2CB2F1A-7086-4D1E-8CF5-52852A7492CF}" srcOrd="0" destOrd="0" presId="urn:microsoft.com/office/officeart/2017/3/layout/HorizontalLabelsTimeline"/>
    <dgm:cxn modelId="{094744DC-E542-4C04-9E53-5422E6005826}" type="presParOf" srcId="{50015722-9DD5-4CA1-BA10-54D6D4EC4A15}" destId="{F8C15E8E-41D5-41FA-8C09-A6C8D1BF9A9E}" srcOrd="1" destOrd="0" presId="urn:microsoft.com/office/officeart/2017/3/layout/HorizontalLabelsTimeline"/>
    <dgm:cxn modelId="{8FEE63F3-17DC-4A38-9A6F-DB8BE9133FC5}" type="presParOf" srcId="{5B1DB27B-1077-4DDD-9BDC-FAE7B5181799}" destId="{27C6131B-E865-484F-8036-F2CDB17577F0}" srcOrd="2" destOrd="0" presId="urn:microsoft.com/office/officeart/2017/3/layout/HorizontalLabelsTimeline"/>
    <dgm:cxn modelId="{8F38D513-9BDA-4803-BCFB-0350AAAA828E}" type="presParOf" srcId="{5B1DB27B-1077-4DDD-9BDC-FAE7B5181799}" destId="{98348BB3-CDB9-4FCF-A09D-9FC3D7C193F3}" srcOrd="3" destOrd="0" presId="urn:microsoft.com/office/officeart/2017/3/layout/HorizontalLabelsTimeline"/>
    <dgm:cxn modelId="{3E6CFB77-88FB-488C-AA2B-205F53DE4116}" type="presParOf" srcId="{5B1DB27B-1077-4DDD-9BDC-FAE7B5181799}" destId="{90F4DD61-0EEA-46D9-921E-20B806FCE5F1}" srcOrd="4" destOrd="0" presId="urn:microsoft.com/office/officeart/2017/3/layout/HorizontalLabelsTimeline"/>
    <dgm:cxn modelId="{8AE76B77-659E-436A-B7EB-320D9BCB0A84}" type="presParOf" srcId="{4C5F54B5-504F-4069-AF1D-9A370FBD268C}" destId="{9EA797EE-0AB5-4B1A-82BD-20EFDA044DCD}" srcOrd="13" destOrd="0" presId="urn:microsoft.com/office/officeart/2017/3/layout/HorizontalLabelsTimeline"/>
    <dgm:cxn modelId="{75E4592C-A9F6-4C45-AF7B-CCEEF7C03FDA}" type="presParOf" srcId="{4C5F54B5-504F-4069-AF1D-9A370FBD268C}" destId="{DA8C3AD7-3F0A-40B1-A578-BFA1BDD8F3D1}" srcOrd="14" destOrd="0" presId="urn:microsoft.com/office/officeart/2017/3/layout/HorizontalLabelsTimeline"/>
    <dgm:cxn modelId="{7738CE7B-0D81-4FC7-B8C8-F9CC44F367F6}" type="presParOf" srcId="{DA8C3AD7-3F0A-40B1-A578-BFA1BDD8F3D1}" destId="{743228B7-A914-4E5F-A0C5-7F3F28B69C19}" srcOrd="0" destOrd="0" presId="urn:microsoft.com/office/officeart/2017/3/layout/HorizontalLabelsTimeline"/>
    <dgm:cxn modelId="{9D64364E-6E7F-4DB6-A14C-96D93CCDF0D3}" type="presParOf" srcId="{DA8C3AD7-3F0A-40B1-A578-BFA1BDD8F3D1}" destId="{5BAA8793-61BF-419E-ABB4-7F733BD26648}" srcOrd="1" destOrd="0" presId="urn:microsoft.com/office/officeart/2017/3/layout/HorizontalLabelsTimeline"/>
    <dgm:cxn modelId="{63BCD087-5689-4DB1-85B8-8D4C23FDC888}" type="presParOf" srcId="{5BAA8793-61BF-419E-ABB4-7F733BD26648}" destId="{ED38C882-EFDE-4A40-B130-A0CA208376C3}" srcOrd="0" destOrd="0" presId="urn:microsoft.com/office/officeart/2017/3/layout/HorizontalLabelsTimeline"/>
    <dgm:cxn modelId="{02B62BFB-A3DC-4A19-9362-169C3EFE39C1}" type="presParOf" srcId="{5BAA8793-61BF-419E-ABB4-7F733BD26648}" destId="{14B52F2F-D462-4301-AA7C-D63FF79D2CB4}" srcOrd="1" destOrd="0" presId="urn:microsoft.com/office/officeart/2017/3/layout/HorizontalLabelsTimeline"/>
    <dgm:cxn modelId="{BF0AD9A6-5FC8-450F-B6A2-5E7F8494F480}" type="presParOf" srcId="{DA8C3AD7-3F0A-40B1-A578-BFA1BDD8F3D1}" destId="{8119E94A-1C58-4C1B-A88F-D41789649A2F}" srcOrd="2" destOrd="0" presId="urn:microsoft.com/office/officeart/2017/3/layout/HorizontalLabelsTimeline"/>
    <dgm:cxn modelId="{A1D73181-B2F2-4126-AC76-6C433F879996}" type="presParOf" srcId="{DA8C3AD7-3F0A-40B1-A578-BFA1BDD8F3D1}" destId="{E631EEA4-DB6C-4422-8528-3494265B5935}" srcOrd="3" destOrd="0" presId="urn:microsoft.com/office/officeart/2017/3/layout/HorizontalLabelsTimeline"/>
    <dgm:cxn modelId="{FF8E2A3B-7F03-4F04-9BCD-90029B1ABAA2}" type="presParOf" srcId="{DA8C3AD7-3F0A-40B1-A578-BFA1BDD8F3D1}" destId="{11F6173C-77E0-4C4C-BF8B-408A6F1B322F}" srcOrd="4" destOrd="0" presId="urn:microsoft.com/office/officeart/2017/3/layout/HorizontalLabelsTimeline"/>
    <dgm:cxn modelId="{7440A833-C8A2-4D4F-B3AC-9992AAE19ED6}" type="presParOf" srcId="{4C5F54B5-504F-4069-AF1D-9A370FBD268C}" destId="{C5365230-7A13-4233-9F2C-92F4A87B3EBE}" srcOrd="15" destOrd="0" presId="urn:microsoft.com/office/officeart/2017/3/layout/HorizontalLabelsTimeline"/>
    <dgm:cxn modelId="{25FE69B8-6909-4A06-8833-E5C4021AB667}" type="presParOf" srcId="{4C5F54B5-504F-4069-AF1D-9A370FBD268C}" destId="{839AC86B-0681-4EE2-93FA-DA8AF975CD14}" srcOrd="16" destOrd="0" presId="urn:microsoft.com/office/officeart/2017/3/layout/HorizontalLabelsTimeline"/>
    <dgm:cxn modelId="{842671DB-ABD2-4B2C-BBF2-CB2245F159F5}" type="presParOf" srcId="{839AC86B-0681-4EE2-93FA-DA8AF975CD14}" destId="{706A4237-C7DB-46BB-B4C0-CC442D14F4F3}" srcOrd="0" destOrd="0" presId="urn:microsoft.com/office/officeart/2017/3/layout/HorizontalLabelsTimeline"/>
    <dgm:cxn modelId="{8911686D-271B-46C7-9ADC-F5821A4D3B7E}" type="presParOf" srcId="{839AC86B-0681-4EE2-93FA-DA8AF975CD14}" destId="{004D5CFE-0C6A-4B59-84AD-82DAF8F15612}" srcOrd="1" destOrd="0" presId="urn:microsoft.com/office/officeart/2017/3/layout/HorizontalLabelsTimeline"/>
    <dgm:cxn modelId="{688F7F3E-3006-4550-8E63-8C0DE5648137}" type="presParOf" srcId="{004D5CFE-0C6A-4B59-84AD-82DAF8F15612}" destId="{A8F762B1-EB0A-40DE-9910-C077F5F379EC}" srcOrd="0" destOrd="0" presId="urn:microsoft.com/office/officeart/2017/3/layout/HorizontalLabelsTimeline"/>
    <dgm:cxn modelId="{91FAD975-2C02-428D-BDBF-8D1F6EA7F505}" type="presParOf" srcId="{004D5CFE-0C6A-4B59-84AD-82DAF8F15612}" destId="{4C2A9990-FFA2-44A5-AED4-239B858F25D4}" srcOrd="1" destOrd="0" presId="urn:microsoft.com/office/officeart/2017/3/layout/HorizontalLabelsTimeline"/>
    <dgm:cxn modelId="{C8929B20-C1E8-4689-A113-E0BBCE82D32B}" type="presParOf" srcId="{839AC86B-0681-4EE2-93FA-DA8AF975CD14}" destId="{B97B7B2A-4A9B-4CF4-B865-E3063E572AC7}" srcOrd="2" destOrd="0" presId="urn:microsoft.com/office/officeart/2017/3/layout/HorizontalLabelsTimeline"/>
    <dgm:cxn modelId="{3A78DAC2-71B4-4B57-8D95-9E6C93B8D642}" type="presParOf" srcId="{839AC86B-0681-4EE2-93FA-DA8AF975CD14}" destId="{2E7D365E-55D9-4F7A-9BD9-5DE9FD0E89DB}" srcOrd="3" destOrd="0" presId="urn:microsoft.com/office/officeart/2017/3/layout/HorizontalLabelsTimeline"/>
    <dgm:cxn modelId="{83D52FFA-FE1D-472C-B3ED-271466C74219}" type="presParOf" srcId="{839AC86B-0681-4EE2-93FA-DA8AF975CD14}" destId="{40D29CC6-3931-4382-893B-A62E9E19889F}" srcOrd="4" destOrd="0" presId="urn:microsoft.com/office/officeart/2017/3/layout/HorizontalLabelsTimeline"/>
    <dgm:cxn modelId="{9E493C84-C531-4800-A8BD-B4C664A1B802}" type="presParOf" srcId="{4C5F54B5-504F-4069-AF1D-9A370FBD268C}" destId="{41AC9F35-A3BE-452D-8761-76FCA0332700}" srcOrd="17" destOrd="0" presId="urn:microsoft.com/office/officeart/2017/3/layout/HorizontalLabelsTimeline"/>
    <dgm:cxn modelId="{81B43707-D607-4529-A92A-6620BD6CC781}" type="presParOf" srcId="{4C5F54B5-504F-4069-AF1D-9A370FBD268C}" destId="{734C4F4A-7FA4-42AC-BD2F-3DA946F22690}" srcOrd="18" destOrd="0" presId="urn:microsoft.com/office/officeart/2017/3/layout/HorizontalLabelsTimeline"/>
    <dgm:cxn modelId="{337A00D1-C588-4EE6-8C41-557DD82E576B}" type="presParOf" srcId="{734C4F4A-7FA4-42AC-BD2F-3DA946F22690}" destId="{91CC8113-47EC-4E86-ABD5-343AF569392A}" srcOrd="0" destOrd="0" presId="urn:microsoft.com/office/officeart/2017/3/layout/HorizontalLabelsTimeline"/>
    <dgm:cxn modelId="{A2812A2F-ECA8-4B07-B675-775CE583E661}" type="presParOf" srcId="{734C4F4A-7FA4-42AC-BD2F-3DA946F22690}" destId="{9E9BFD2C-3B17-45DE-89B8-164F2A8522AE}" srcOrd="1" destOrd="0" presId="urn:microsoft.com/office/officeart/2017/3/layout/HorizontalLabelsTimeline"/>
    <dgm:cxn modelId="{D0BC0E8E-C8D6-4FC9-A7EA-B6951E6CC758}" type="presParOf" srcId="{9E9BFD2C-3B17-45DE-89B8-164F2A8522AE}" destId="{50CB3B06-347E-4223-9C42-33BFD4525BBF}" srcOrd="0" destOrd="0" presId="urn:microsoft.com/office/officeart/2017/3/layout/HorizontalLabelsTimeline"/>
    <dgm:cxn modelId="{189EE3BA-AA05-46E9-AC83-E6F6A6AF13C1}" type="presParOf" srcId="{9E9BFD2C-3B17-45DE-89B8-164F2A8522AE}" destId="{51E38B5B-177D-4601-92BB-6CC92C97629C}" srcOrd="1" destOrd="0" presId="urn:microsoft.com/office/officeart/2017/3/layout/HorizontalLabelsTimeline"/>
    <dgm:cxn modelId="{2385C50A-E5DE-4124-9864-720024CFEE88}" type="presParOf" srcId="{734C4F4A-7FA4-42AC-BD2F-3DA946F22690}" destId="{D5358D66-C83A-460D-928F-0B188EA15800}" srcOrd="2" destOrd="0" presId="urn:microsoft.com/office/officeart/2017/3/layout/HorizontalLabelsTimeline"/>
    <dgm:cxn modelId="{107BE45A-BD3A-443E-83E2-EE54DE75B472}" type="presParOf" srcId="{734C4F4A-7FA4-42AC-BD2F-3DA946F22690}" destId="{39AFE2BC-BF1B-4397-AB56-6556B68BC832}" srcOrd="3" destOrd="0" presId="urn:microsoft.com/office/officeart/2017/3/layout/HorizontalLabelsTimeline"/>
    <dgm:cxn modelId="{4ACC553D-EB83-4EEE-A783-0A2F5022A9B5}" type="presParOf" srcId="{734C4F4A-7FA4-42AC-BD2F-3DA946F22690}" destId="{B9C1DBB6-0D56-45AE-9EA8-028D8E72189F}" srcOrd="4" destOrd="0" presId="urn:microsoft.com/office/officeart/2017/3/layout/HorizontalLabelsTimeline"/>
    <dgm:cxn modelId="{A532EF0C-ADC2-44D1-941B-3513EC193B8A}" type="presParOf" srcId="{4C5F54B5-504F-4069-AF1D-9A370FBD268C}" destId="{ABF9A46C-72C8-4A55-9C57-FFA396A1266F}" srcOrd="19" destOrd="0" presId="urn:microsoft.com/office/officeart/2017/3/layout/HorizontalLabelsTimeline"/>
    <dgm:cxn modelId="{DA1E98F3-DEEF-449E-A505-7BE8E77DC666}" type="presParOf" srcId="{4C5F54B5-504F-4069-AF1D-9A370FBD268C}" destId="{CB500B18-4CCC-44D0-A7EE-E63EC340604C}" srcOrd="20" destOrd="0" presId="urn:microsoft.com/office/officeart/2017/3/layout/HorizontalLabelsTimeline"/>
    <dgm:cxn modelId="{5DE12D35-65C6-43A3-9CCB-9DB1FBB88A6F}" type="presParOf" srcId="{CB500B18-4CCC-44D0-A7EE-E63EC340604C}" destId="{A7F04B95-81DC-4C70-990B-FEE82F4C63E7}" srcOrd="0" destOrd="0" presId="urn:microsoft.com/office/officeart/2017/3/layout/HorizontalLabelsTimeline"/>
    <dgm:cxn modelId="{84E6A2E6-334E-486A-9E18-50B4C9242157}" type="presParOf" srcId="{CB500B18-4CCC-44D0-A7EE-E63EC340604C}" destId="{16384FAB-C600-47F1-91A6-2EF972F345F9}" srcOrd="1" destOrd="0" presId="urn:microsoft.com/office/officeart/2017/3/layout/HorizontalLabelsTimeline"/>
    <dgm:cxn modelId="{0D7AFB00-50B5-4763-8B9B-058959A93926}" type="presParOf" srcId="{16384FAB-C600-47F1-91A6-2EF972F345F9}" destId="{725F2AEF-0925-4411-A89A-5976D96BC3B1}" srcOrd="0" destOrd="0" presId="urn:microsoft.com/office/officeart/2017/3/layout/HorizontalLabelsTimeline"/>
    <dgm:cxn modelId="{6BE0CB7D-05CB-48BF-95E8-5BD301DDCFDF}" type="presParOf" srcId="{16384FAB-C600-47F1-91A6-2EF972F345F9}" destId="{F1CEE27F-E297-4972-B373-BDB021CAF74B}" srcOrd="1" destOrd="0" presId="urn:microsoft.com/office/officeart/2017/3/layout/HorizontalLabelsTimeline"/>
    <dgm:cxn modelId="{73AA2BF1-3651-48D4-B218-B7BECAF7B8D5}" type="presParOf" srcId="{CB500B18-4CCC-44D0-A7EE-E63EC340604C}" destId="{3F1F843F-8CAA-4ECF-B5A2-211D6C43D3C6}" srcOrd="2" destOrd="0" presId="urn:microsoft.com/office/officeart/2017/3/layout/HorizontalLabelsTimeline"/>
    <dgm:cxn modelId="{3C38FC4B-81C9-40B9-BE5E-6E8032D8A2A6}" type="presParOf" srcId="{CB500B18-4CCC-44D0-A7EE-E63EC340604C}" destId="{53B98CC0-1029-46A6-8053-0933F88F7705}" srcOrd="3" destOrd="0" presId="urn:microsoft.com/office/officeart/2017/3/layout/HorizontalLabelsTimeline"/>
    <dgm:cxn modelId="{6DDB047D-A89D-46BF-8D68-1A2DD3FE6D44}" type="presParOf" srcId="{CB500B18-4CCC-44D0-A7EE-E63EC340604C}" destId="{ED7FD386-E91E-4500-9B1B-A5B2EA2DCD9E}" srcOrd="4" destOrd="0" presId="urn:microsoft.com/office/officeart/2017/3/layout/HorizontalLabelsTimeline"/>
    <dgm:cxn modelId="{6276FF6A-47D2-407C-8591-239DD19F134C}" type="presParOf" srcId="{4C5F54B5-504F-4069-AF1D-9A370FBD268C}" destId="{81E9B8D7-3110-4E16-8D96-EAA86F08F1F4}" srcOrd="21" destOrd="0" presId="urn:microsoft.com/office/officeart/2017/3/layout/HorizontalLabelsTimeline"/>
    <dgm:cxn modelId="{61249899-387B-4B85-8A47-CAE956E7EEC1}" type="presParOf" srcId="{4C5F54B5-504F-4069-AF1D-9A370FBD268C}" destId="{F3A95444-F2A3-4A03-9A05-ACF45108E88C}" srcOrd="22" destOrd="0" presId="urn:microsoft.com/office/officeart/2017/3/layout/HorizontalLabelsTimeline"/>
    <dgm:cxn modelId="{5B042B99-A8AB-47EF-A172-41E0DFD9EEEA}" type="presParOf" srcId="{F3A95444-F2A3-4A03-9A05-ACF45108E88C}" destId="{7DA799B1-F509-4B68-BFF1-0D7F0292F655}" srcOrd="0" destOrd="0" presId="urn:microsoft.com/office/officeart/2017/3/layout/HorizontalLabelsTimeline"/>
    <dgm:cxn modelId="{F0B55838-09D7-4F5A-A55E-7A91B664B249}" type="presParOf" srcId="{F3A95444-F2A3-4A03-9A05-ACF45108E88C}" destId="{7ABA666C-F5E9-42BA-8428-7560B529BAE8}" srcOrd="1" destOrd="0" presId="urn:microsoft.com/office/officeart/2017/3/layout/HorizontalLabelsTimeline"/>
    <dgm:cxn modelId="{609014C4-97DE-437B-AED8-DB05974DCBCB}" type="presParOf" srcId="{7ABA666C-F5E9-42BA-8428-7560B529BAE8}" destId="{B2A172DE-6B1E-4AC1-9DB6-A183DE4DEC17}" srcOrd="0" destOrd="0" presId="urn:microsoft.com/office/officeart/2017/3/layout/HorizontalLabelsTimeline"/>
    <dgm:cxn modelId="{063477E5-6DFF-44EB-8D24-BDB816456C45}" type="presParOf" srcId="{7ABA666C-F5E9-42BA-8428-7560B529BAE8}" destId="{72258344-CBC6-4D38-BAF1-2DB12889A930}" srcOrd="1" destOrd="0" presId="urn:microsoft.com/office/officeart/2017/3/layout/HorizontalLabelsTimeline"/>
    <dgm:cxn modelId="{A7AD6417-4F04-42C1-A8F7-6D31DFE77142}" type="presParOf" srcId="{F3A95444-F2A3-4A03-9A05-ACF45108E88C}" destId="{474698BD-5725-40A3-9E03-B0B30E3428D3}" srcOrd="2" destOrd="0" presId="urn:microsoft.com/office/officeart/2017/3/layout/HorizontalLabelsTimeline"/>
    <dgm:cxn modelId="{5D85013B-D64D-4FC6-A618-9A20490640EA}" type="presParOf" srcId="{F3A95444-F2A3-4A03-9A05-ACF45108E88C}" destId="{B81017AA-CD20-4DBB-B9CA-B65CEB3394D2}" srcOrd="3" destOrd="0" presId="urn:microsoft.com/office/officeart/2017/3/layout/HorizontalLabelsTimeline"/>
    <dgm:cxn modelId="{C3970870-7DE5-4CA7-B7CB-6E9778871183}" type="presParOf" srcId="{F3A95444-F2A3-4A03-9A05-ACF45108E88C}" destId="{CFFE6F88-6858-4F14-A8AD-428418984A92}" srcOrd="4" destOrd="0" presId="urn:microsoft.com/office/officeart/2017/3/layout/HorizontalLabelsTimeline"/>
    <dgm:cxn modelId="{4BB47A8C-8776-4AE5-BB8F-83F7FDAFC8FB}" type="presParOf" srcId="{4C5F54B5-504F-4069-AF1D-9A370FBD268C}" destId="{569DA3C8-6C42-4BED-A367-BC8A80219889}" srcOrd="23" destOrd="0" presId="urn:microsoft.com/office/officeart/2017/3/layout/HorizontalLabelsTimeline"/>
    <dgm:cxn modelId="{0696F863-DC26-47C2-A508-52924A570A6A}" type="presParOf" srcId="{4C5F54B5-504F-4069-AF1D-9A370FBD268C}" destId="{A1382441-CEBF-4BE3-AB83-0386AEE85002}" srcOrd="24" destOrd="0" presId="urn:microsoft.com/office/officeart/2017/3/layout/HorizontalLabelsTimeline"/>
    <dgm:cxn modelId="{63865887-BEC6-4210-8F1A-623F04A9C499}" type="presParOf" srcId="{A1382441-CEBF-4BE3-AB83-0386AEE85002}" destId="{46F15BB1-0E6A-4652-BCBE-61B4F8EEBE45}" srcOrd="0" destOrd="0" presId="urn:microsoft.com/office/officeart/2017/3/layout/HorizontalLabelsTimeline"/>
    <dgm:cxn modelId="{80D25905-38D9-4073-B094-E709EC702CF7}" type="presParOf" srcId="{A1382441-CEBF-4BE3-AB83-0386AEE85002}" destId="{21185224-7A6A-41B6-AD2C-BB0A0AB9CE5B}" srcOrd="1" destOrd="0" presId="urn:microsoft.com/office/officeart/2017/3/layout/HorizontalLabelsTimeline"/>
    <dgm:cxn modelId="{592342B5-FB57-4988-9BA4-469A772B6124}" type="presParOf" srcId="{21185224-7A6A-41B6-AD2C-BB0A0AB9CE5B}" destId="{063145E1-A8B5-4B16-ACB4-AD10AAC62B45}" srcOrd="0" destOrd="0" presId="urn:microsoft.com/office/officeart/2017/3/layout/HorizontalLabelsTimeline"/>
    <dgm:cxn modelId="{37AFCE19-7F54-42FF-9DCF-7C29BF9CC1E9}" type="presParOf" srcId="{21185224-7A6A-41B6-AD2C-BB0A0AB9CE5B}" destId="{0D45312B-4D9A-484C-9040-C860ED8395D7}" srcOrd="1" destOrd="0" presId="urn:microsoft.com/office/officeart/2017/3/layout/HorizontalLabelsTimeline"/>
    <dgm:cxn modelId="{AF52A31F-00B4-4F7A-B077-899F3D535762}" type="presParOf" srcId="{A1382441-CEBF-4BE3-AB83-0386AEE85002}" destId="{10F602A8-81DD-420F-8B71-8A3CE0B9552D}" srcOrd="2" destOrd="0" presId="urn:microsoft.com/office/officeart/2017/3/layout/HorizontalLabelsTimeline"/>
    <dgm:cxn modelId="{A190B088-0E6D-4E43-AA83-868AD8D8F1CD}" type="presParOf" srcId="{A1382441-CEBF-4BE3-AB83-0386AEE85002}" destId="{85CD14E3-7EF9-4874-AA66-8C963EF81BBA}" srcOrd="3" destOrd="0" presId="urn:microsoft.com/office/officeart/2017/3/layout/HorizontalLabelsTimeline"/>
    <dgm:cxn modelId="{E269B3FA-9976-4D66-9FE3-9325FA9C7E7B}" type="presParOf" srcId="{A1382441-CEBF-4BE3-AB83-0386AEE85002}" destId="{0EAE11AF-7AC2-45C9-996A-F87A2A0D6353}" srcOrd="4" destOrd="0" presId="urn:microsoft.com/office/officeart/2017/3/layout/HorizontalLabelsTimeline"/>
    <dgm:cxn modelId="{D3FA9883-7247-423A-97C3-65796A05376E}" type="presParOf" srcId="{4C5F54B5-504F-4069-AF1D-9A370FBD268C}" destId="{690DBBFB-E313-4F3F-8CC3-856DA1DDDAE9}" srcOrd="25" destOrd="0" presId="urn:microsoft.com/office/officeart/2017/3/layout/HorizontalLabelsTimeline"/>
    <dgm:cxn modelId="{0A83190F-57D8-4A8C-AFCC-B59EB52E6C0E}" type="presParOf" srcId="{4C5F54B5-504F-4069-AF1D-9A370FBD268C}" destId="{DA41751E-DB42-4858-A3B4-499CEBAFCF99}" srcOrd="26" destOrd="0" presId="urn:microsoft.com/office/officeart/2017/3/layout/HorizontalLabelsTimeline"/>
    <dgm:cxn modelId="{03633ADA-AE68-4021-9FB9-7D80CACAE741}" type="presParOf" srcId="{DA41751E-DB42-4858-A3B4-499CEBAFCF99}" destId="{73FBC57A-4FBB-4CD3-967A-BCEEB9F22456}" srcOrd="0" destOrd="0" presId="urn:microsoft.com/office/officeart/2017/3/layout/HorizontalLabelsTimeline"/>
    <dgm:cxn modelId="{39C0937B-B756-4793-8517-E9B3D4E64CEF}" type="presParOf" srcId="{DA41751E-DB42-4858-A3B4-499CEBAFCF99}" destId="{33646D30-6064-4E53-9839-54C8963396A4}" srcOrd="1" destOrd="0" presId="urn:microsoft.com/office/officeart/2017/3/layout/HorizontalLabelsTimeline"/>
    <dgm:cxn modelId="{0D947B41-714C-4DF5-A7AA-BD8B85F6332E}" type="presParOf" srcId="{33646D30-6064-4E53-9839-54C8963396A4}" destId="{FEE2B086-818E-4544-B441-2EBE9AC12E41}" srcOrd="0" destOrd="0" presId="urn:microsoft.com/office/officeart/2017/3/layout/HorizontalLabelsTimeline"/>
    <dgm:cxn modelId="{CE916FF6-D98E-4AD2-B337-DDDB4D4395D5}" type="presParOf" srcId="{33646D30-6064-4E53-9839-54C8963396A4}" destId="{A5C819AD-95DA-40E9-8493-B47FD908B180}" srcOrd="1" destOrd="0" presId="urn:microsoft.com/office/officeart/2017/3/layout/HorizontalLabelsTimeline"/>
    <dgm:cxn modelId="{3EAFE839-B3EC-483C-BEFC-FA7FB43C1D04}" type="presParOf" srcId="{DA41751E-DB42-4858-A3B4-499CEBAFCF99}" destId="{B9A1DF61-B3BD-48A8-9146-2D7ECE6C7184}" srcOrd="2" destOrd="0" presId="urn:microsoft.com/office/officeart/2017/3/layout/HorizontalLabelsTimeline"/>
    <dgm:cxn modelId="{BD41A269-E9E4-4A4C-BA95-9698CC7E3483}" type="presParOf" srcId="{DA41751E-DB42-4858-A3B4-499CEBAFCF99}" destId="{633B4B0F-FAE6-49EF-AD27-C14AC97776CA}" srcOrd="3" destOrd="0" presId="urn:microsoft.com/office/officeart/2017/3/layout/HorizontalLabelsTimeline"/>
    <dgm:cxn modelId="{F54A813D-55F1-4DDF-8332-9A3332B419B6}" type="presParOf" srcId="{DA41751E-DB42-4858-A3B4-499CEBAFCF99}" destId="{0835738C-72F4-4349-ACBC-B73A4C31F91D}" srcOrd="4" destOrd="0" presId="urn:microsoft.com/office/officeart/2017/3/layout/HorizontalLabelsTimeline"/>
    <dgm:cxn modelId="{DAF2093E-0D0D-4849-B14A-1DC5B97715DC}" type="presParOf" srcId="{4C5F54B5-504F-4069-AF1D-9A370FBD268C}" destId="{6529787C-9D29-47B8-A68B-FE7D1DB87519}" srcOrd="27" destOrd="0" presId="urn:microsoft.com/office/officeart/2017/3/layout/HorizontalLabelsTimeline"/>
    <dgm:cxn modelId="{FC619653-3C3E-4DFB-A21A-7393ADFA17A7}" type="presParOf" srcId="{4C5F54B5-504F-4069-AF1D-9A370FBD268C}" destId="{001239C4-8FC7-4BFD-AFF0-BD67ECCF6F3B}" srcOrd="28" destOrd="0" presId="urn:microsoft.com/office/officeart/2017/3/layout/HorizontalLabelsTimeline"/>
    <dgm:cxn modelId="{8E2F33C5-9886-4DE1-811A-DEC28F44AD28}" type="presParOf" srcId="{001239C4-8FC7-4BFD-AFF0-BD67ECCF6F3B}" destId="{362FA987-8199-43AB-86C7-96D1348F30A1}" srcOrd="0" destOrd="0" presId="urn:microsoft.com/office/officeart/2017/3/layout/HorizontalLabelsTimeline"/>
    <dgm:cxn modelId="{93B6120F-C61E-4293-A265-DC7F891CB359}" type="presParOf" srcId="{001239C4-8FC7-4BFD-AFF0-BD67ECCF6F3B}" destId="{274375D3-8D50-4A36-9548-FD6A3D4A3145}" srcOrd="1" destOrd="0" presId="urn:microsoft.com/office/officeart/2017/3/layout/HorizontalLabelsTimeline"/>
    <dgm:cxn modelId="{5469AEEE-ACDF-4A78-881E-9913B04C8EBF}" type="presParOf" srcId="{274375D3-8D50-4A36-9548-FD6A3D4A3145}" destId="{69661374-E75E-42CF-B50C-146D8C06F3DC}" srcOrd="0" destOrd="0" presId="urn:microsoft.com/office/officeart/2017/3/layout/HorizontalLabelsTimeline"/>
    <dgm:cxn modelId="{EFD88BC8-426F-4D39-91E5-E06152B449C1}" type="presParOf" srcId="{274375D3-8D50-4A36-9548-FD6A3D4A3145}" destId="{958B45B5-25AD-4053-B31D-6B2CD92058BA}" srcOrd="1" destOrd="0" presId="urn:microsoft.com/office/officeart/2017/3/layout/HorizontalLabelsTimeline"/>
    <dgm:cxn modelId="{02F1A9A8-14C5-4439-A432-0ACE9CFE876C}" type="presParOf" srcId="{001239C4-8FC7-4BFD-AFF0-BD67ECCF6F3B}" destId="{1AA73FDD-6418-41CA-B8F2-16A6CC27D411}" srcOrd="2" destOrd="0" presId="urn:microsoft.com/office/officeart/2017/3/layout/HorizontalLabelsTimeline"/>
    <dgm:cxn modelId="{A5F71226-8B8B-4EAD-8103-761EE3E41214}" type="presParOf" srcId="{001239C4-8FC7-4BFD-AFF0-BD67ECCF6F3B}" destId="{8E17EA0A-1A11-4ED4-B0C9-03131C789FF6}" srcOrd="3" destOrd="0" presId="urn:microsoft.com/office/officeart/2017/3/layout/HorizontalLabelsTimeline"/>
    <dgm:cxn modelId="{CA24F499-6867-4F3E-982F-7E27FEC80602}" type="presParOf" srcId="{001239C4-8FC7-4BFD-AFF0-BD67ECCF6F3B}" destId="{1FC0DBB9-6572-40BF-A048-1F7FE42BFA98}" srcOrd="4" destOrd="0" presId="urn:microsoft.com/office/officeart/2017/3/layout/HorizontalLabelsTimeline"/>
    <dgm:cxn modelId="{3FDE16F2-863F-4D4B-89C2-58A6D17B798D}" type="presParOf" srcId="{4C5F54B5-504F-4069-AF1D-9A370FBD268C}" destId="{9605B738-ECE9-4572-A467-35FD0802FDB0}" srcOrd="29" destOrd="0" presId="urn:microsoft.com/office/officeart/2017/3/layout/HorizontalLabelsTimeline"/>
    <dgm:cxn modelId="{E9C39CD1-86DA-4535-A29E-721B602EAD60}" type="presParOf" srcId="{4C5F54B5-504F-4069-AF1D-9A370FBD268C}" destId="{75A91A31-D815-4EE4-B997-4D29CB70D7B1}" srcOrd="30" destOrd="0" presId="urn:microsoft.com/office/officeart/2017/3/layout/HorizontalLabelsTimeline"/>
    <dgm:cxn modelId="{3E1D0465-47E8-48B8-BB73-7815CF72F873}" type="presParOf" srcId="{75A91A31-D815-4EE4-B997-4D29CB70D7B1}" destId="{0AE8ADE2-1785-4AF6-B9FA-0D082ECBBDB0}" srcOrd="0" destOrd="0" presId="urn:microsoft.com/office/officeart/2017/3/layout/HorizontalLabelsTimeline"/>
    <dgm:cxn modelId="{48549613-25E0-4947-A82B-023F2F20A82F}" type="presParOf" srcId="{75A91A31-D815-4EE4-B997-4D29CB70D7B1}" destId="{A521FB0A-D01A-41A6-8B22-212F177DEC4D}" srcOrd="1" destOrd="0" presId="urn:microsoft.com/office/officeart/2017/3/layout/HorizontalLabelsTimeline"/>
    <dgm:cxn modelId="{1CD0F331-9B0D-4C30-8F4E-3C0571494BC0}" type="presParOf" srcId="{A521FB0A-D01A-41A6-8B22-212F177DEC4D}" destId="{90FCB97B-E401-46A9-80D9-0C695C108BF7}" srcOrd="0" destOrd="0" presId="urn:microsoft.com/office/officeart/2017/3/layout/HorizontalLabelsTimeline"/>
    <dgm:cxn modelId="{EF7AF8AC-9470-448C-ABF6-5A5EE5366E2A}" type="presParOf" srcId="{A521FB0A-D01A-41A6-8B22-212F177DEC4D}" destId="{94C4CAC2-A3B5-447E-B325-FDCCA933D0BE}" srcOrd="1" destOrd="0" presId="urn:microsoft.com/office/officeart/2017/3/layout/HorizontalLabelsTimeline"/>
    <dgm:cxn modelId="{9A269CD5-7F5F-42E2-BBAC-0E4BB7F5F66E}" type="presParOf" srcId="{75A91A31-D815-4EE4-B997-4D29CB70D7B1}" destId="{2D2DD5B7-E9F8-413B-A4DA-82D26CA04733}" srcOrd="2" destOrd="0" presId="urn:microsoft.com/office/officeart/2017/3/layout/HorizontalLabelsTimeline"/>
    <dgm:cxn modelId="{126D4841-1E51-454A-A578-E06A63B901A8}" type="presParOf" srcId="{75A91A31-D815-4EE4-B997-4D29CB70D7B1}" destId="{14644DD0-5BE3-4418-A915-E2996CCDAA50}" srcOrd="3" destOrd="0" presId="urn:microsoft.com/office/officeart/2017/3/layout/HorizontalLabelsTimeline"/>
    <dgm:cxn modelId="{63DBC92E-EBFE-4FDB-A764-2E53809AF33C}" type="presParOf" srcId="{75A91A31-D815-4EE4-B997-4D29CB70D7B1}" destId="{D17701E3-EC48-4A41-9911-F9C1C54746AA}" srcOrd="4" destOrd="0" presId="urn:microsoft.com/office/officeart/2017/3/layout/HorizontalLabels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A86BCA-6F57-4A35-AE5E-8E99E354AB41}">
      <dsp:nvSpPr>
        <dsp:cNvPr id="0" name=""/>
        <dsp:cNvSpPr/>
      </dsp:nvSpPr>
      <dsp:spPr>
        <a:xfrm>
          <a:off x="5099984" y="1619393"/>
          <a:ext cx="1101723" cy="1101723"/>
        </a:xfrm>
        <a:prstGeom prst="ellipse">
          <a:avLst/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5100" kern="1200" dirty="0"/>
        </a:p>
      </dsp:txBody>
      <dsp:txXfrm>
        <a:off x="5261328" y="1780737"/>
        <a:ext cx="779035" cy="779035"/>
      </dsp:txXfrm>
    </dsp:sp>
    <dsp:sp modelId="{8045BD16-5B9B-495C-B143-F84F95D87341}">
      <dsp:nvSpPr>
        <dsp:cNvPr id="0" name=""/>
        <dsp:cNvSpPr/>
      </dsp:nvSpPr>
      <dsp:spPr>
        <a:xfrm rot="16183558">
          <a:off x="5484927" y="1135862"/>
          <a:ext cx="323734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 rot="10800000">
        <a:off x="5533719" y="1259338"/>
        <a:ext cx="226614" cy="224751"/>
      </dsp:txXfrm>
    </dsp:sp>
    <dsp:sp modelId="{C76FFFDB-C7FB-4F34-AAD6-B5B067CDA06C}">
      <dsp:nvSpPr>
        <dsp:cNvPr id="0" name=""/>
        <dsp:cNvSpPr/>
      </dsp:nvSpPr>
      <dsp:spPr>
        <a:xfrm>
          <a:off x="5147142" y="17041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Software Engineering</a:t>
          </a:r>
        </a:p>
      </dsp:txBody>
      <dsp:txXfrm>
        <a:off x="5292351" y="162250"/>
        <a:ext cx="701133" cy="701133"/>
      </dsp:txXfrm>
    </dsp:sp>
    <dsp:sp modelId="{7D46E57C-D56B-488B-A774-D0C491B6C734}">
      <dsp:nvSpPr>
        <dsp:cNvPr id="0" name=""/>
        <dsp:cNvSpPr/>
      </dsp:nvSpPr>
      <dsp:spPr>
        <a:xfrm rot="18931212">
          <a:off x="6093633" y="1388405"/>
          <a:ext cx="325329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>
        <a:off x="6107614" y="1497514"/>
        <a:ext cx="227730" cy="224751"/>
      </dsp:txXfrm>
    </dsp:sp>
    <dsp:sp modelId="{803FD377-F028-4689-BF01-87CD814D7C3B}">
      <dsp:nvSpPr>
        <dsp:cNvPr id="0" name=""/>
        <dsp:cNvSpPr/>
      </dsp:nvSpPr>
      <dsp:spPr>
        <a:xfrm>
          <a:off x="6339809" y="511060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Systems Analyst</a:t>
          </a:r>
        </a:p>
      </dsp:txBody>
      <dsp:txXfrm>
        <a:off x="6485018" y="656269"/>
        <a:ext cx="701133" cy="701133"/>
      </dsp:txXfrm>
    </dsp:sp>
    <dsp:sp modelId="{2647521E-D52C-4560-84AB-D9B9A0775326}">
      <dsp:nvSpPr>
        <dsp:cNvPr id="0" name=""/>
        <dsp:cNvSpPr/>
      </dsp:nvSpPr>
      <dsp:spPr>
        <a:xfrm rot="59886">
          <a:off x="6340700" y="1997900"/>
          <a:ext cx="335158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>
        <a:off x="6340708" y="2071941"/>
        <a:ext cx="234611" cy="224751"/>
      </dsp:txXfrm>
    </dsp:sp>
    <dsp:sp modelId="{2B091918-7479-4762-9A5C-63F37D64CE5A}">
      <dsp:nvSpPr>
        <dsp:cNvPr id="0" name=""/>
        <dsp:cNvSpPr/>
      </dsp:nvSpPr>
      <dsp:spPr>
        <a:xfrm>
          <a:off x="6833828" y="1703726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Digital Marketing</a:t>
          </a:r>
        </a:p>
      </dsp:txBody>
      <dsp:txXfrm>
        <a:off x="6979037" y="1848935"/>
        <a:ext cx="701133" cy="701133"/>
      </dsp:txXfrm>
    </dsp:sp>
    <dsp:sp modelId="{19B127CB-394A-4E6D-9E3E-CCD0AC83EED6}">
      <dsp:nvSpPr>
        <dsp:cNvPr id="0" name=""/>
        <dsp:cNvSpPr/>
      </dsp:nvSpPr>
      <dsp:spPr>
        <a:xfrm rot="2753097">
          <a:off x="6081884" y="2606636"/>
          <a:ext cx="347322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>
        <a:off x="6097717" y="2644149"/>
        <a:ext cx="243125" cy="224751"/>
      </dsp:txXfrm>
    </dsp:sp>
    <dsp:sp modelId="{EB0D9B70-0D0C-4353-9C1C-D56A57AF570B}">
      <dsp:nvSpPr>
        <dsp:cNvPr id="0" name=""/>
        <dsp:cNvSpPr/>
      </dsp:nvSpPr>
      <dsp:spPr>
        <a:xfrm>
          <a:off x="6339809" y="2896393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Data Warehousing</a:t>
          </a:r>
        </a:p>
      </dsp:txBody>
      <dsp:txXfrm>
        <a:off x="6485018" y="3041602"/>
        <a:ext cx="701133" cy="701133"/>
      </dsp:txXfrm>
    </dsp:sp>
    <dsp:sp modelId="{D14FA86B-0F27-4751-80FD-DECA46939121}">
      <dsp:nvSpPr>
        <dsp:cNvPr id="0" name=""/>
        <dsp:cNvSpPr/>
      </dsp:nvSpPr>
      <dsp:spPr>
        <a:xfrm rot="5415882">
          <a:off x="5469433" y="2858431"/>
          <a:ext cx="354736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 rot="10800000">
        <a:off x="5522889" y="2880138"/>
        <a:ext cx="248315" cy="224751"/>
      </dsp:txXfrm>
    </dsp:sp>
    <dsp:sp modelId="{C5104375-2E47-4B07-9D94-EB29A662B5E9}">
      <dsp:nvSpPr>
        <dsp:cNvPr id="0" name=""/>
        <dsp:cNvSpPr/>
      </dsp:nvSpPr>
      <dsp:spPr>
        <a:xfrm>
          <a:off x="5147142" y="3390412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People Management</a:t>
          </a:r>
        </a:p>
      </dsp:txBody>
      <dsp:txXfrm>
        <a:off x="5292351" y="3535621"/>
        <a:ext cx="701133" cy="701133"/>
      </dsp:txXfrm>
    </dsp:sp>
    <dsp:sp modelId="{09099F35-88C8-4A36-A2F1-5A82A3B74E8A}">
      <dsp:nvSpPr>
        <dsp:cNvPr id="0" name=""/>
        <dsp:cNvSpPr/>
      </dsp:nvSpPr>
      <dsp:spPr>
        <a:xfrm rot="8069746">
          <a:off x="4861654" y="2606435"/>
          <a:ext cx="353192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 rot="10800000">
        <a:off x="4951764" y="2643562"/>
        <a:ext cx="247234" cy="224751"/>
      </dsp:txXfrm>
    </dsp:sp>
    <dsp:sp modelId="{A5CB0CB9-00C6-4EE3-A574-E4BC87FF8464}">
      <dsp:nvSpPr>
        <dsp:cNvPr id="0" name=""/>
        <dsp:cNvSpPr/>
      </dsp:nvSpPr>
      <dsp:spPr>
        <a:xfrm>
          <a:off x="3954476" y="2896393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Network Administration</a:t>
          </a:r>
        </a:p>
      </dsp:txBody>
      <dsp:txXfrm>
        <a:off x="4099685" y="3041602"/>
        <a:ext cx="701133" cy="701133"/>
      </dsp:txXfrm>
    </dsp:sp>
    <dsp:sp modelId="{1B6426D5-0140-4DB0-9A3A-A34D194BBF96}">
      <dsp:nvSpPr>
        <dsp:cNvPr id="0" name=""/>
        <dsp:cNvSpPr/>
      </dsp:nvSpPr>
      <dsp:spPr>
        <a:xfrm rot="10740674">
          <a:off x="4613942" y="1997893"/>
          <a:ext cx="343560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 rot="10800000">
        <a:off x="4717002" y="2071921"/>
        <a:ext cx="240492" cy="224751"/>
      </dsp:txXfrm>
    </dsp:sp>
    <dsp:sp modelId="{F59FD93F-DBE4-49D9-8E94-87C860AFB9F5}">
      <dsp:nvSpPr>
        <dsp:cNvPr id="0" name=""/>
        <dsp:cNvSpPr/>
      </dsp:nvSpPr>
      <dsp:spPr>
        <a:xfrm>
          <a:off x="3460457" y="1703726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SEO</a:t>
          </a:r>
        </a:p>
      </dsp:txBody>
      <dsp:txXfrm>
        <a:off x="3605666" y="1848935"/>
        <a:ext cx="701133" cy="701133"/>
      </dsp:txXfrm>
    </dsp:sp>
    <dsp:sp modelId="{04F6B18C-9DB3-4137-8385-095C96902BE3}">
      <dsp:nvSpPr>
        <dsp:cNvPr id="0" name=""/>
        <dsp:cNvSpPr/>
      </dsp:nvSpPr>
      <dsp:spPr>
        <a:xfrm rot="13445945">
          <a:off x="4871831" y="1388611"/>
          <a:ext cx="331345" cy="37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AU" sz="900" kern="1200"/>
        </a:p>
      </dsp:txBody>
      <dsp:txXfrm rot="10800000">
        <a:off x="4957225" y="1498115"/>
        <a:ext cx="231942" cy="224751"/>
      </dsp:txXfrm>
    </dsp:sp>
    <dsp:sp modelId="{DFA2EBF9-A7FD-4038-967F-953987A8ED23}">
      <dsp:nvSpPr>
        <dsp:cNvPr id="0" name=""/>
        <dsp:cNvSpPr/>
      </dsp:nvSpPr>
      <dsp:spPr>
        <a:xfrm>
          <a:off x="3954476" y="511060"/>
          <a:ext cx="991551" cy="991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900" kern="1200" dirty="0"/>
            <a:t>Systems Administration</a:t>
          </a:r>
        </a:p>
      </dsp:txBody>
      <dsp:txXfrm>
        <a:off x="4099685" y="656269"/>
        <a:ext cx="701133" cy="7011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8B371-2815-4661-9209-F8A29814ADCC}">
      <dsp:nvSpPr>
        <dsp:cNvPr id="0" name=""/>
        <dsp:cNvSpPr/>
      </dsp:nvSpPr>
      <dsp:spPr>
        <a:xfrm>
          <a:off x="0" y="2011362"/>
          <a:ext cx="10812517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E37A6A-8F95-4F28-92FC-1FE8089D7DAF}">
      <dsp:nvSpPr>
        <dsp:cNvPr id="0" name=""/>
        <dsp:cNvSpPr/>
      </dsp:nvSpPr>
      <dsp:spPr>
        <a:xfrm>
          <a:off x="80552" y="1247044"/>
          <a:ext cx="1118525" cy="4827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1" kern="1200" dirty="0"/>
            <a:t>1997</a:t>
          </a:r>
        </a:p>
      </dsp:txBody>
      <dsp:txXfrm>
        <a:off x="80552" y="1247044"/>
        <a:ext cx="1118525" cy="482727"/>
      </dsp:txXfrm>
    </dsp:sp>
    <dsp:sp modelId="{255B3FC7-BD87-4810-87ED-7952D0F23157}">
      <dsp:nvSpPr>
        <dsp:cNvPr id="0" name=""/>
        <dsp:cNvSpPr/>
      </dsp:nvSpPr>
      <dsp:spPr>
        <a:xfrm>
          <a:off x="80552" y="190174"/>
          <a:ext cx="1118525" cy="105687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u="none" kern="1200" dirty="0"/>
            <a:t>Automatic Courier Delivery Booking System</a:t>
          </a:r>
          <a:endParaRPr lang="en-US" sz="1300" kern="1200" dirty="0"/>
        </a:p>
      </dsp:txBody>
      <dsp:txXfrm>
        <a:off x="80552" y="190174"/>
        <a:ext cx="1118525" cy="1056870"/>
      </dsp:txXfrm>
    </dsp:sp>
    <dsp:sp modelId="{DF478A7F-4668-4E0A-86F7-C1205CF5AA73}">
      <dsp:nvSpPr>
        <dsp:cNvPr id="0" name=""/>
        <dsp:cNvSpPr/>
      </dsp:nvSpPr>
      <dsp:spPr>
        <a:xfrm>
          <a:off x="639815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0971D8-F05B-4392-88C0-D9921BB5F6B0}">
      <dsp:nvSpPr>
        <dsp:cNvPr id="0" name=""/>
        <dsp:cNvSpPr/>
      </dsp:nvSpPr>
      <dsp:spPr>
        <a:xfrm>
          <a:off x="716078" y="2292953"/>
          <a:ext cx="1118525" cy="4827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0" u="none" kern="1200" dirty="0"/>
            <a:t>1999</a:t>
          </a:r>
        </a:p>
      </dsp:txBody>
      <dsp:txXfrm>
        <a:off x="716078" y="2292953"/>
        <a:ext cx="1118525" cy="482727"/>
      </dsp:txXfrm>
    </dsp:sp>
    <dsp:sp modelId="{1D60394B-1800-4790-9694-08B1C1D1B34D}">
      <dsp:nvSpPr>
        <dsp:cNvPr id="0" name=""/>
        <dsp:cNvSpPr/>
      </dsp:nvSpPr>
      <dsp:spPr>
        <a:xfrm>
          <a:off x="716078" y="2775680"/>
          <a:ext cx="1118525" cy="7447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b="0" i="0" u="none" kern="1200" dirty="0"/>
            <a:t>Parcel Tracking System</a:t>
          </a:r>
          <a:endParaRPr lang="en-US" sz="1300" kern="1200" dirty="0"/>
        </a:p>
      </dsp:txBody>
      <dsp:txXfrm>
        <a:off x="716078" y="2775680"/>
        <a:ext cx="1118525" cy="744719"/>
      </dsp:txXfrm>
    </dsp:sp>
    <dsp:sp modelId="{59F1EF41-14EA-48EE-A559-118169DBDB24}">
      <dsp:nvSpPr>
        <dsp:cNvPr id="0" name=""/>
        <dsp:cNvSpPr/>
      </dsp:nvSpPr>
      <dsp:spPr>
        <a:xfrm>
          <a:off x="1275341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7F9BE3-3008-4E5E-96F3-C71D72649902}">
      <dsp:nvSpPr>
        <dsp:cNvPr id="0" name=""/>
        <dsp:cNvSpPr/>
      </dsp:nvSpPr>
      <dsp:spPr>
        <a:xfrm rot="2700000">
          <a:off x="608525" y="1980073"/>
          <a:ext cx="62578" cy="6257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0947F0-E28B-4B2E-B1D6-BFEED1AF012B}">
      <dsp:nvSpPr>
        <dsp:cNvPr id="0" name=""/>
        <dsp:cNvSpPr/>
      </dsp:nvSpPr>
      <dsp:spPr>
        <a:xfrm rot="2700000">
          <a:off x="1244051" y="1980073"/>
          <a:ext cx="62578" cy="6257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4E3E01-7A1E-4A2F-B5A2-BA3F0CEB4CE9}">
      <dsp:nvSpPr>
        <dsp:cNvPr id="0" name=""/>
        <dsp:cNvSpPr/>
      </dsp:nvSpPr>
      <dsp:spPr>
        <a:xfrm>
          <a:off x="1351604" y="1247044"/>
          <a:ext cx="1118525" cy="4827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b="1" kern="1200" dirty="0"/>
            <a:t>2001</a:t>
          </a:r>
        </a:p>
      </dsp:txBody>
      <dsp:txXfrm>
        <a:off x="1351604" y="1247044"/>
        <a:ext cx="1118525" cy="482727"/>
      </dsp:txXfrm>
    </dsp:sp>
    <dsp:sp modelId="{BDFBDB55-50E5-4699-A288-9F17BA0D3116}">
      <dsp:nvSpPr>
        <dsp:cNvPr id="0" name=""/>
        <dsp:cNvSpPr/>
      </dsp:nvSpPr>
      <dsp:spPr>
        <a:xfrm>
          <a:off x="1351604" y="502325"/>
          <a:ext cx="1118525" cy="74471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Hard Disk Cloning Over TCP/IP</a:t>
          </a:r>
        </a:p>
      </dsp:txBody>
      <dsp:txXfrm>
        <a:off x="1351604" y="502325"/>
        <a:ext cx="1118525" cy="744719"/>
      </dsp:txXfrm>
    </dsp:sp>
    <dsp:sp modelId="{B30B2267-683E-40CF-A9F0-52374ED2A573}">
      <dsp:nvSpPr>
        <dsp:cNvPr id="0" name=""/>
        <dsp:cNvSpPr/>
      </dsp:nvSpPr>
      <dsp:spPr>
        <a:xfrm>
          <a:off x="1910866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487D7-96F7-4FBC-86C5-6702D037EF27}">
      <dsp:nvSpPr>
        <dsp:cNvPr id="0" name=""/>
        <dsp:cNvSpPr/>
      </dsp:nvSpPr>
      <dsp:spPr>
        <a:xfrm>
          <a:off x="1987129" y="2292953"/>
          <a:ext cx="1118525" cy="48272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2002</a:t>
          </a:r>
        </a:p>
      </dsp:txBody>
      <dsp:txXfrm>
        <a:off x="1987129" y="2292953"/>
        <a:ext cx="1118525" cy="482727"/>
      </dsp:txXfrm>
    </dsp:sp>
    <dsp:sp modelId="{EB3173DA-90A3-4359-98D6-A020EC73F719}">
      <dsp:nvSpPr>
        <dsp:cNvPr id="0" name=""/>
        <dsp:cNvSpPr/>
      </dsp:nvSpPr>
      <dsp:spPr>
        <a:xfrm>
          <a:off x="1987129" y="2775680"/>
          <a:ext cx="1118525" cy="106388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Submarine Combat System Training Software</a:t>
          </a:r>
          <a:endParaRPr lang="en-AU" sz="1300" kern="1200" dirty="0"/>
        </a:p>
      </dsp:txBody>
      <dsp:txXfrm>
        <a:off x="1987129" y="2775680"/>
        <a:ext cx="1118525" cy="1063885"/>
      </dsp:txXfrm>
    </dsp:sp>
    <dsp:sp modelId="{25FA5D2D-28FC-4D7E-B65F-888C1D309B10}">
      <dsp:nvSpPr>
        <dsp:cNvPr id="0" name=""/>
        <dsp:cNvSpPr/>
      </dsp:nvSpPr>
      <dsp:spPr>
        <a:xfrm>
          <a:off x="2546392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4C926-57D6-4A6D-8554-EE32C2ED237B}">
      <dsp:nvSpPr>
        <dsp:cNvPr id="0" name=""/>
        <dsp:cNvSpPr/>
      </dsp:nvSpPr>
      <dsp:spPr>
        <a:xfrm rot="2700000">
          <a:off x="1879577" y="1980073"/>
          <a:ext cx="62578" cy="6257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884FE9-911C-4F30-86F5-9A365EE10009}">
      <dsp:nvSpPr>
        <dsp:cNvPr id="0" name=""/>
        <dsp:cNvSpPr/>
      </dsp:nvSpPr>
      <dsp:spPr>
        <a:xfrm rot="2700000">
          <a:off x="2515103" y="1980073"/>
          <a:ext cx="62578" cy="625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837761-5C35-4A11-8A7A-11CC0B0EF2C8}">
      <dsp:nvSpPr>
        <dsp:cNvPr id="0" name=""/>
        <dsp:cNvSpPr/>
      </dsp:nvSpPr>
      <dsp:spPr>
        <a:xfrm>
          <a:off x="2622655" y="1247044"/>
          <a:ext cx="1118525" cy="48272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b="1" kern="1200" dirty="0"/>
            <a:t>2003</a:t>
          </a:r>
        </a:p>
      </dsp:txBody>
      <dsp:txXfrm>
        <a:off x="2622655" y="1247044"/>
        <a:ext cx="1118525" cy="482727"/>
      </dsp:txXfrm>
    </dsp:sp>
    <dsp:sp modelId="{7000FD4A-7638-47E9-B121-860A4951027A}">
      <dsp:nvSpPr>
        <dsp:cNvPr id="0" name=""/>
        <dsp:cNvSpPr/>
      </dsp:nvSpPr>
      <dsp:spPr>
        <a:xfrm>
          <a:off x="2622655" y="183159"/>
          <a:ext cx="1118525" cy="1063885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/>
            <a:t>Automatic Delivery Booking System Upgrade</a:t>
          </a:r>
          <a:endParaRPr lang="en-AU" sz="1300" kern="1200"/>
        </a:p>
      </dsp:txBody>
      <dsp:txXfrm>
        <a:off x="2622655" y="183159"/>
        <a:ext cx="1118525" cy="1063885"/>
      </dsp:txXfrm>
    </dsp:sp>
    <dsp:sp modelId="{ADADB6CB-5B55-4F8E-B8A2-20D129D5DF06}">
      <dsp:nvSpPr>
        <dsp:cNvPr id="0" name=""/>
        <dsp:cNvSpPr/>
      </dsp:nvSpPr>
      <dsp:spPr>
        <a:xfrm>
          <a:off x="3181918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2174D2-FEDD-49EB-AB77-8EE3EB4364B1}">
      <dsp:nvSpPr>
        <dsp:cNvPr id="0" name=""/>
        <dsp:cNvSpPr/>
      </dsp:nvSpPr>
      <dsp:spPr>
        <a:xfrm>
          <a:off x="3258181" y="2292953"/>
          <a:ext cx="1118525" cy="4827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2007</a:t>
          </a:r>
        </a:p>
      </dsp:txBody>
      <dsp:txXfrm>
        <a:off x="3258181" y="2292953"/>
        <a:ext cx="1118525" cy="482727"/>
      </dsp:txXfrm>
    </dsp:sp>
    <dsp:sp modelId="{F7963905-A45B-4232-9F36-EDACA14A78B2}">
      <dsp:nvSpPr>
        <dsp:cNvPr id="0" name=""/>
        <dsp:cNvSpPr/>
      </dsp:nvSpPr>
      <dsp:spPr>
        <a:xfrm>
          <a:off x="3258181" y="2775680"/>
          <a:ext cx="1118525" cy="89670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Service and Network Monitor System </a:t>
          </a:r>
          <a:endParaRPr lang="en-AU" sz="1300" kern="1200" dirty="0"/>
        </a:p>
      </dsp:txBody>
      <dsp:txXfrm>
        <a:off x="3258181" y="2775680"/>
        <a:ext cx="1118525" cy="896703"/>
      </dsp:txXfrm>
    </dsp:sp>
    <dsp:sp modelId="{071E963F-4BDE-4F27-BF8D-C0DE00E839E8}">
      <dsp:nvSpPr>
        <dsp:cNvPr id="0" name=""/>
        <dsp:cNvSpPr/>
      </dsp:nvSpPr>
      <dsp:spPr>
        <a:xfrm>
          <a:off x="3817444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7C985-0996-45B2-A562-B2A2910AE887}">
      <dsp:nvSpPr>
        <dsp:cNvPr id="0" name=""/>
        <dsp:cNvSpPr/>
      </dsp:nvSpPr>
      <dsp:spPr>
        <a:xfrm rot="2700000">
          <a:off x="3150628" y="1980073"/>
          <a:ext cx="62578" cy="625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435C4F-55DD-4E4A-924A-CA2C59F0B9E5}">
      <dsp:nvSpPr>
        <dsp:cNvPr id="0" name=""/>
        <dsp:cNvSpPr/>
      </dsp:nvSpPr>
      <dsp:spPr>
        <a:xfrm rot="2700000">
          <a:off x="3786154" y="1980073"/>
          <a:ext cx="62578" cy="6257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3DEC9-32E8-4DD2-9AA3-5B98F765352C}">
      <dsp:nvSpPr>
        <dsp:cNvPr id="0" name=""/>
        <dsp:cNvSpPr/>
      </dsp:nvSpPr>
      <dsp:spPr>
        <a:xfrm>
          <a:off x="3893707" y="1247044"/>
          <a:ext cx="1118525" cy="4827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2007</a:t>
          </a:r>
        </a:p>
      </dsp:txBody>
      <dsp:txXfrm>
        <a:off x="3893707" y="1247044"/>
        <a:ext cx="1118525" cy="482727"/>
      </dsp:txXfrm>
    </dsp:sp>
    <dsp:sp modelId="{D2CB2F1A-7086-4D1E-8CF5-52852A7492CF}">
      <dsp:nvSpPr>
        <dsp:cNvPr id="0" name=""/>
        <dsp:cNvSpPr/>
      </dsp:nvSpPr>
      <dsp:spPr>
        <a:xfrm>
          <a:off x="3893707" y="669507"/>
          <a:ext cx="1118525" cy="57753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IT Helpdesk System</a:t>
          </a:r>
        </a:p>
      </dsp:txBody>
      <dsp:txXfrm>
        <a:off x="3893707" y="669507"/>
        <a:ext cx="1118525" cy="577537"/>
      </dsp:txXfrm>
    </dsp:sp>
    <dsp:sp modelId="{27C6131B-E865-484F-8036-F2CDB17577F0}">
      <dsp:nvSpPr>
        <dsp:cNvPr id="0" name=""/>
        <dsp:cNvSpPr/>
      </dsp:nvSpPr>
      <dsp:spPr>
        <a:xfrm>
          <a:off x="4452969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3228B7-A914-4E5F-A0C5-7F3F28B69C19}">
      <dsp:nvSpPr>
        <dsp:cNvPr id="0" name=""/>
        <dsp:cNvSpPr/>
      </dsp:nvSpPr>
      <dsp:spPr>
        <a:xfrm>
          <a:off x="4529232" y="2292953"/>
          <a:ext cx="1118525" cy="4827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2008</a:t>
          </a:r>
        </a:p>
      </dsp:txBody>
      <dsp:txXfrm>
        <a:off x="4529232" y="2292953"/>
        <a:ext cx="1118525" cy="482727"/>
      </dsp:txXfrm>
    </dsp:sp>
    <dsp:sp modelId="{ED38C882-EFDE-4A40-B130-A0CA208376C3}">
      <dsp:nvSpPr>
        <dsp:cNvPr id="0" name=""/>
        <dsp:cNvSpPr/>
      </dsp:nvSpPr>
      <dsp:spPr>
        <a:xfrm>
          <a:off x="4529232" y="2775680"/>
          <a:ext cx="1118525" cy="74471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/>
            <a:t>Scan To Revenue System</a:t>
          </a:r>
        </a:p>
      </dsp:txBody>
      <dsp:txXfrm>
        <a:off x="4529232" y="2775680"/>
        <a:ext cx="1118525" cy="744719"/>
      </dsp:txXfrm>
    </dsp:sp>
    <dsp:sp modelId="{8119E94A-1C58-4C1B-A88F-D41789649A2F}">
      <dsp:nvSpPr>
        <dsp:cNvPr id="0" name=""/>
        <dsp:cNvSpPr/>
      </dsp:nvSpPr>
      <dsp:spPr>
        <a:xfrm>
          <a:off x="5088495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348BB3-CDB9-4FCF-A09D-9FC3D7C193F3}">
      <dsp:nvSpPr>
        <dsp:cNvPr id="0" name=""/>
        <dsp:cNvSpPr/>
      </dsp:nvSpPr>
      <dsp:spPr>
        <a:xfrm rot="2700000">
          <a:off x="4421680" y="1980073"/>
          <a:ext cx="62578" cy="6257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31EEA4-DB6C-4422-8528-3494265B5935}">
      <dsp:nvSpPr>
        <dsp:cNvPr id="0" name=""/>
        <dsp:cNvSpPr/>
      </dsp:nvSpPr>
      <dsp:spPr>
        <a:xfrm rot="2700000">
          <a:off x="5057206" y="1980073"/>
          <a:ext cx="62578" cy="6257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6A4237-C7DB-46BB-B4C0-CC442D14F4F3}">
      <dsp:nvSpPr>
        <dsp:cNvPr id="0" name=""/>
        <dsp:cNvSpPr/>
      </dsp:nvSpPr>
      <dsp:spPr>
        <a:xfrm>
          <a:off x="5164758" y="1247044"/>
          <a:ext cx="1118525" cy="48272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2008</a:t>
          </a:r>
        </a:p>
      </dsp:txBody>
      <dsp:txXfrm>
        <a:off x="5164758" y="1247044"/>
        <a:ext cx="1118525" cy="482727"/>
      </dsp:txXfrm>
    </dsp:sp>
    <dsp:sp modelId="{A8F762B1-EB0A-40DE-9910-C077F5F379EC}">
      <dsp:nvSpPr>
        <dsp:cNvPr id="0" name=""/>
        <dsp:cNvSpPr/>
      </dsp:nvSpPr>
      <dsp:spPr>
        <a:xfrm>
          <a:off x="5164758" y="669507"/>
          <a:ext cx="1118525" cy="57753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Live Vehicle Tracking</a:t>
          </a:r>
        </a:p>
      </dsp:txBody>
      <dsp:txXfrm>
        <a:off x="5164758" y="669507"/>
        <a:ext cx="1118525" cy="577537"/>
      </dsp:txXfrm>
    </dsp:sp>
    <dsp:sp modelId="{B97B7B2A-4A9B-4CF4-B865-E3063E572AC7}">
      <dsp:nvSpPr>
        <dsp:cNvPr id="0" name=""/>
        <dsp:cNvSpPr/>
      </dsp:nvSpPr>
      <dsp:spPr>
        <a:xfrm>
          <a:off x="5724021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CC8113-47EC-4E86-ABD5-343AF569392A}">
      <dsp:nvSpPr>
        <dsp:cNvPr id="0" name=""/>
        <dsp:cNvSpPr/>
      </dsp:nvSpPr>
      <dsp:spPr>
        <a:xfrm>
          <a:off x="5800284" y="2292953"/>
          <a:ext cx="1118525" cy="48272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2009</a:t>
          </a:r>
        </a:p>
      </dsp:txBody>
      <dsp:txXfrm>
        <a:off x="5800284" y="2292953"/>
        <a:ext cx="1118525" cy="482727"/>
      </dsp:txXfrm>
    </dsp:sp>
    <dsp:sp modelId="{50CB3B06-347E-4223-9C42-33BFD4525BBF}">
      <dsp:nvSpPr>
        <dsp:cNvPr id="0" name=""/>
        <dsp:cNvSpPr/>
      </dsp:nvSpPr>
      <dsp:spPr>
        <a:xfrm>
          <a:off x="5800284" y="2775680"/>
          <a:ext cx="1118525" cy="1063885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Proof of Delivery Document Management System</a:t>
          </a:r>
          <a:endParaRPr lang="en-AU" sz="1300" kern="1200" dirty="0"/>
        </a:p>
      </dsp:txBody>
      <dsp:txXfrm>
        <a:off x="5800284" y="2775680"/>
        <a:ext cx="1118525" cy="1063885"/>
      </dsp:txXfrm>
    </dsp:sp>
    <dsp:sp modelId="{D5358D66-C83A-460D-928F-0B188EA15800}">
      <dsp:nvSpPr>
        <dsp:cNvPr id="0" name=""/>
        <dsp:cNvSpPr/>
      </dsp:nvSpPr>
      <dsp:spPr>
        <a:xfrm>
          <a:off x="6359547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7D365E-55D9-4F7A-9BD9-5DE9FD0E89DB}">
      <dsp:nvSpPr>
        <dsp:cNvPr id="0" name=""/>
        <dsp:cNvSpPr/>
      </dsp:nvSpPr>
      <dsp:spPr>
        <a:xfrm rot="2700000">
          <a:off x="5692731" y="1980073"/>
          <a:ext cx="62578" cy="6257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AFE2BC-BF1B-4397-AB56-6556B68BC832}">
      <dsp:nvSpPr>
        <dsp:cNvPr id="0" name=""/>
        <dsp:cNvSpPr/>
      </dsp:nvSpPr>
      <dsp:spPr>
        <a:xfrm rot="2700000">
          <a:off x="6328257" y="1980073"/>
          <a:ext cx="62578" cy="6257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F04B95-81DC-4C70-990B-FEE82F4C63E7}">
      <dsp:nvSpPr>
        <dsp:cNvPr id="0" name=""/>
        <dsp:cNvSpPr/>
      </dsp:nvSpPr>
      <dsp:spPr>
        <a:xfrm>
          <a:off x="6435810" y="1247044"/>
          <a:ext cx="1118525" cy="4827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500" b="0" kern="1200" dirty="0"/>
            <a:t>2010</a:t>
          </a:r>
        </a:p>
      </dsp:txBody>
      <dsp:txXfrm>
        <a:off x="6435810" y="1247044"/>
        <a:ext cx="1118525" cy="482727"/>
      </dsp:txXfrm>
    </dsp:sp>
    <dsp:sp modelId="{725F2AEF-0925-4411-A89A-5976D96BC3B1}">
      <dsp:nvSpPr>
        <dsp:cNvPr id="0" name=""/>
        <dsp:cNvSpPr/>
      </dsp:nvSpPr>
      <dsp:spPr>
        <a:xfrm>
          <a:off x="6435810" y="669507"/>
          <a:ext cx="1118525" cy="5775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New ERP Deployment</a:t>
          </a:r>
          <a:endParaRPr lang="en-US" sz="1300" kern="1200" dirty="0"/>
        </a:p>
      </dsp:txBody>
      <dsp:txXfrm>
        <a:off x="6435810" y="669507"/>
        <a:ext cx="1118525" cy="577537"/>
      </dsp:txXfrm>
    </dsp:sp>
    <dsp:sp modelId="{3F1F843F-8CAA-4ECF-B5A2-211D6C43D3C6}">
      <dsp:nvSpPr>
        <dsp:cNvPr id="0" name=""/>
        <dsp:cNvSpPr/>
      </dsp:nvSpPr>
      <dsp:spPr>
        <a:xfrm>
          <a:off x="6995072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A799B1-F509-4B68-BFF1-0D7F0292F655}">
      <dsp:nvSpPr>
        <dsp:cNvPr id="0" name=""/>
        <dsp:cNvSpPr/>
      </dsp:nvSpPr>
      <dsp:spPr>
        <a:xfrm>
          <a:off x="7071335" y="2292953"/>
          <a:ext cx="1118525" cy="48272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2016</a:t>
          </a:r>
        </a:p>
      </dsp:txBody>
      <dsp:txXfrm>
        <a:off x="7071335" y="2292953"/>
        <a:ext cx="1118525" cy="482727"/>
      </dsp:txXfrm>
    </dsp:sp>
    <dsp:sp modelId="{B2A172DE-6B1E-4AC1-9DB6-A183DE4DEC17}">
      <dsp:nvSpPr>
        <dsp:cNvPr id="0" name=""/>
        <dsp:cNvSpPr/>
      </dsp:nvSpPr>
      <dsp:spPr>
        <a:xfrm>
          <a:off x="7071335" y="2775680"/>
          <a:ext cx="1118525" cy="74471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POS-to-eCommerce Integration</a:t>
          </a:r>
        </a:p>
      </dsp:txBody>
      <dsp:txXfrm>
        <a:off x="7071335" y="2775680"/>
        <a:ext cx="1118525" cy="744719"/>
      </dsp:txXfrm>
    </dsp:sp>
    <dsp:sp modelId="{474698BD-5725-40A3-9E03-B0B30E3428D3}">
      <dsp:nvSpPr>
        <dsp:cNvPr id="0" name=""/>
        <dsp:cNvSpPr/>
      </dsp:nvSpPr>
      <dsp:spPr>
        <a:xfrm>
          <a:off x="7630598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B98CC0-1029-46A6-8053-0933F88F7705}">
      <dsp:nvSpPr>
        <dsp:cNvPr id="0" name=""/>
        <dsp:cNvSpPr/>
      </dsp:nvSpPr>
      <dsp:spPr>
        <a:xfrm rot="2700000">
          <a:off x="6963783" y="1980073"/>
          <a:ext cx="62578" cy="625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1017AA-CD20-4DBB-B9CA-B65CEB3394D2}">
      <dsp:nvSpPr>
        <dsp:cNvPr id="0" name=""/>
        <dsp:cNvSpPr/>
      </dsp:nvSpPr>
      <dsp:spPr>
        <a:xfrm rot="2700000">
          <a:off x="7599309" y="1980073"/>
          <a:ext cx="62578" cy="6257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F15BB1-0E6A-4652-BCBE-61B4F8EEBE45}">
      <dsp:nvSpPr>
        <dsp:cNvPr id="0" name=""/>
        <dsp:cNvSpPr/>
      </dsp:nvSpPr>
      <dsp:spPr>
        <a:xfrm>
          <a:off x="7706861" y="1247044"/>
          <a:ext cx="1118525" cy="48272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2011</a:t>
          </a:r>
        </a:p>
      </dsp:txBody>
      <dsp:txXfrm>
        <a:off x="7706861" y="1247044"/>
        <a:ext cx="1118525" cy="482727"/>
      </dsp:txXfrm>
    </dsp:sp>
    <dsp:sp modelId="{063145E1-A8B5-4B16-ACB4-AD10AAC62B45}">
      <dsp:nvSpPr>
        <dsp:cNvPr id="0" name=""/>
        <dsp:cNvSpPr/>
      </dsp:nvSpPr>
      <dsp:spPr>
        <a:xfrm>
          <a:off x="7706861" y="350341"/>
          <a:ext cx="1118525" cy="89670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Turned Around A Failing Business</a:t>
          </a:r>
        </a:p>
      </dsp:txBody>
      <dsp:txXfrm>
        <a:off x="7706861" y="350341"/>
        <a:ext cx="1118525" cy="896703"/>
      </dsp:txXfrm>
    </dsp:sp>
    <dsp:sp modelId="{10F602A8-81DD-420F-8B71-8A3CE0B9552D}">
      <dsp:nvSpPr>
        <dsp:cNvPr id="0" name=""/>
        <dsp:cNvSpPr/>
      </dsp:nvSpPr>
      <dsp:spPr>
        <a:xfrm>
          <a:off x="8266124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FBC57A-4FBB-4CD3-967A-BCEEB9F22456}">
      <dsp:nvSpPr>
        <dsp:cNvPr id="0" name=""/>
        <dsp:cNvSpPr/>
      </dsp:nvSpPr>
      <dsp:spPr>
        <a:xfrm>
          <a:off x="8342387" y="2292953"/>
          <a:ext cx="1118525" cy="48272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2022</a:t>
          </a:r>
        </a:p>
      </dsp:txBody>
      <dsp:txXfrm>
        <a:off x="8342387" y="2292953"/>
        <a:ext cx="1118525" cy="482727"/>
      </dsp:txXfrm>
    </dsp:sp>
    <dsp:sp modelId="{FEE2B086-818E-4544-B441-2EBE9AC12E41}">
      <dsp:nvSpPr>
        <dsp:cNvPr id="0" name=""/>
        <dsp:cNvSpPr/>
      </dsp:nvSpPr>
      <dsp:spPr>
        <a:xfrm>
          <a:off x="8342387" y="2775680"/>
          <a:ext cx="1118525" cy="74471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Air Defence Training System</a:t>
          </a:r>
        </a:p>
      </dsp:txBody>
      <dsp:txXfrm>
        <a:off x="8342387" y="2775680"/>
        <a:ext cx="1118525" cy="744719"/>
      </dsp:txXfrm>
    </dsp:sp>
    <dsp:sp modelId="{B9A1DF61-B3BD-48A8-9146-2D7ECE6C7184}">
      <dsp:nvSpPr>
        <dsp:cNvPr id="0" name=""/>
        <dsp:cNvSpPr/>
      </dsp:nvSpPr>
      <dsp:spPr>
        <a:xfrm>
          <a:off x="8901650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CD14E3-7EF9-4874-AA66-8C963EF81BBA}">
      <dsp:nvSpPr>
        <dsp:cNvPr id="0" name=""/>
        <dsp:cNvSpPr/>
      </dsp:nvSpPr>
      <dsp:spPr>
        <a:xfrm rot="2700000">
          <a:off x="8234834" y="1980073"/>
          <a:ext cx="62578" cy="6257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3B4B0F-FAE6-49EF-AD27-C14AC97776CA}">
      <dsp:nvSpPr>
        <dsp:cNvPr id="0" name=""/>
        <dsp:cNvSpPr/>
      </dsp:nvSpPr>
      <dsp:spPr>
        <a:xfrm rot="2700000">
          <a:off x="8870360" y="1980073"/>
          <a:ext cx="62578" cy="6257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2FA987-8199-43AB-86C7-96D1348F30A1}">
      <dsp:nvSpPr>
        <dsp:cNvPr id="0" name=""/>
        <dsp:cNvSpPr/>
      </dsp:nvSpPr>
      <dsp:spPr>
        <a:xfrm>
          <a:off x="8977913" y="1247044"/>
          <a:ext cx="1118525" cy="48272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2023</a:t>
          </a:r>
        </a:p>
      </dsp:txBody>
      <dsp:txXfrm>
        <a:off x="8977913" y="1247044"/>
        <a:ext cx="1118525" cy="482727"/>
      </dsp:txXfrm>
    </dsp:sp>
    <dsp:sp modelId="{69661374-E75E-42CF-B50C-146D8C06F3DC}">
      <dsp:nvSpPr>
        <dsp:cNvPr id="0" name=""/>
        <dsp:cNvSpPr/>
      </dsp:nvSpPr>
      <dsp:spPr>
        <a:xfrm>
          <a:off x="8977913" y="669507"/>
          <a:ext cx="1118525" cy="57753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Ship Tactical System</a:t>
          </a:r>
        </a:p>
      </dsp:txBody>
      <dsp:txXfrm>
        <a:off x="8977913" y="669507"/>
        <a:ext cx="1118525" cy="577537"/>
      </dsp:txXfrm>
    </dsp:sp>
    <dsp:sp modelId="{1AA73FDD-6418-41CA-B8F2-16A6CC27D411}">
      <dsp:nvSpPr>
        <dsp:cNvPr id="0" name=""/>
        <dsp:cNvSpPr/>
      </dsp:nvSpPr>
      <dsp:spPr>
        <a:xfrm>
          <a:off x="9537175" y="1729771"/>
          <a:ext cx="0" cy="281590"/>
        </a:xfrm>
        <a:prstGeom prst="line">
          <a:avLst/>
        </a:pr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E8ADE2-1785-4AF6-B9FA-0D082ECBBDB0}">
      <dsp:nvSpPr>
        <dsp:cNvPr id="0" name=""/>
        <dsp:cNvSpPr/>
      </dsp:nvSpPr>
      <dsp:spPr>
        <a:xfrm>
          <a:off x="9613438" y="2292953"/>
          <a:ext cx="1118525" cy="48272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AU" sz="1500" kern="1200" dirty="0"/>
            <a:t>2024</a:t>
          </a:r>
        </a:p>
      </dsp:txBody>
      <dsp:txXfrm>
        <a:off x="9613438" y="2292953"/>
        <a:ext cx="1118525" cy="482727"/>
      </dsp:txXfrm>
    </dsp:sp>
    <dsp:sp modelId="{90FCB97B-E401-46A9-80D9-0C695C108BF7}">
      <dsp:nvSpPr>
        <dsp:cNvPr id="0" name=""/>
        <dsp:cNvSpPr/>
      </dsp:nvSpPr>
      <dsp:spPr>
        <a:xfrm>
          <a:off x="9613438" y="2775680"/>
          <a:ext cx="1118525" cy="89670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300" kern="1200" dirty="0"/>
            <a:t>Ship Engines Management Training Facility</a:t>
          </a:r>
        </a:p>
      </dsp:txBody>
      <dsp:txXfrm>
        <a:off x="9613438" y="2775680"/>
        <a:ext cx="1118525" cy="896703"/>
      </dsp:txXfrm>
    </dsp:sp>
    <dsp:sp modelId="{2D2DD5B7-E9F8-413B-A4DA-82D26CA04733}">
      <dsp:nvSpPr>
        <dsp:cNvPr id="0" name=""/>
        <dsp:cNvSpPr/>
      </dsp:nvSpPr>
      <dsp:spPr>
        <a:xfrm>
          <a:off x="10172701" y="2011362"/>
          <a:ext cx="0" cy="281590"/>
        </a:xfrm>
        <a:prstGeom prst="line">
          <a:avLst/>
        </a:pr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17EA0A-1A11-4ED4-B0C9-03131C789FF6}">
      <dsp:nvSpPr>
        <dsp:cNvPr id="0" name=""/>
        <dsp:cNvSpPr/>
      </dsp:nvSpPr>
      <dsp:spPr>
        <a:xfrm rot="2700000">
          <a:off x="9505886" y="1980073"/>
          <a:ext cx="62578" cy="6257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644DD0-5BE3-4418-A915-E2996CCDAA50}">
      <dsp:nvSpPr>
        <dsp:cNvPr id="0" name=""/>
        <dsp:cNvSpPr/>
      </dsp:nvSpPr>
      <dsp:spPr>
        <a:xfrm rot="2700000">
          <a:off x="10141412" y="1980073"/>
          <a:ext cx="62578" cy="6257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7/3/layout/HorizontalLabelsTimeline">
  <dgm:title val="Horizontal Labels Timeline"/>
  <dgm:desc val="Use to show a list of events in chronological order. The rectangular shape contains the description while the date is shown immediately below. It can display a large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fgAcc1">
      <dgm:alg type="sp"/>
      <dgm:shape xmlns:r="http://schemas.openxmlformats.org/officeDocument/2006/relationships" type="line" r:blip="" zOrderOff="-1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hoose name="constrBasedOnChildrenCount">
        <dgm:if name="constrForTwoChildren" axis="ch" ptType="node" func="cnt" op="lte" val="2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0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if>
        <dgm:else name="constrForRest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-0.5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else>
      </dgm:choose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31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b" for="ch" forName="L2TextContainerWrapper" refType="h" fact="0.31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43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.5"/>
              </dgm:constrLst>
            </dgm:if>
            <dgm:else name="CaseForPlacingNodeBelowDivider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57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t" for="ch" forName="L2TextContainerWrapper" refType="h" fact="0.69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5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"/>
              </dgm:constrLst>
            </dgm:else>
          </dgm:choose>
          <dgm:layoutNode name="L1TextContainer" styleLbl="alignNode1">
            <dgm:varLst>
              <dgm:chMax val="1"/>
              <dgm:chPref val="1"/>
              <dgm:bulletEnabled val="1"/>
            </dgm:varLst>
            <dgm:alg type="tx">
              <dgm:param type="txAnchorVert" val="mid"/>
              <dgm:param type="parTxLTRAlign" val="ctr"/>
              <dgm:param type="parTxRTLAlign" val="ctr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tMarg" refType="primFontSz" fact="0.4"/>
              <dgm:constr type="bMarg" refType="primFontSz" fact="0.4"/>
              <dgm:constr type="lMarg" refType="primFontSz" fact="0.4"/>
              <dgm:constr type="rMarg" refType="primFontSz" fact="0.4"/>
            </dgm:constrLst>
            <dgm:ruleLst>
              <dgm:rule type="primFontSz" val="14" fact="NaN" max="NaN"/>
            </dgm:ruleLst>
          </dgm:layoutNode>
          <dgm:layoutNode name="L2TextContainerWrapper">
            <dgm:varLst>
              <dgm:bulletEnabled val="1"/>
            </dgm:varLst>
            <dgm:alg type="composite"/>
            <dgm:choose name="L2TextContainerConstr">
              <dgm:if name="CaseForPlacingL2TextContaineAboveDivider" axis="self" ptType="node" func="posOdd" op="equ" val="1">
                <dgm:constrLst>
                  <dgm:constr type="h" for="ch" forName="L2TextContainer" refType="h" fact="0.39"/>
                  <dgm:constr type="b" for="ch" forName="L2TextContainer" refType="h"/>
                  <dgm:constr type="h" for="ch" forName="FlexibleEmptyPlaceHolder" refType="h" fact="0.61"/>
                </dgm:constrLst>
              </dgm:if>
              <dgm:else name="CaseForPlacingL2TextContaineBelowDivider">
                <dgm:constrLst>
                  <dgm:constr type="h" for="ch" forName="L2TextContainer" refType="h" fact="0.39"/>
                  <dgm:constr type="h" for="ch" forName="FlexibleEmptyPlaceHolder" refType="h" fact="0.61"/>
                  <dgm:constr type="b" for="ch" forName="FlexibleEmptyPlaceHolder" refType="h"/>
                </dgm:constrLst>
              </dgm:else>
            </dgm:choose>
            <dgm:layoutNode name="L2TextContainer" styleLbl="bgAccFollowNode1" moveWith="L1TextContainer">
              <dgm:choose name="L2TextContainerAlgo">
                <dgm:if name="L2TextContainerAlgoLTR" func="var" arg="dir" op="equ" val="norm">
                  <dgm:alg type="tx">
                    <dgm:param type="txAnchorVert" val="mid"/>
                    <dgm:param type="parTxRTLAlign" val="l"/>
                    <dgm:param type="parTxLTRAlign" val="l"/>
                    <dgm:param type="txAnchorVertCh" val="mid"/>
                    <dgm:param type="shpTxRTLAlignCh" val="l"/>
                    <dgm:param type="shpTxLTRAlignCh" val="l"/>
                  </dgm:alg>
                </dgm:if>
                <dgm:else name="L2TextContainerAlgoRTL">
                  <dgm:alg type="tx">
                    <dgm:param type="txAnchorVert" val="mid"/>
                    <dgm:param type="parTxRTLAlign" val="r"/>
                    <dgm:param type="parTxLTRAlign" val="r"/>
                    <dgm:param type="txAnchorVertCh" val="mid"/>
                    <dgm:param type="shpTxRTLAlignCh" val="r"/>
                    <dgm:param type="shpTxLTRAlignCh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 fact="0.75"/>
                <dgm:constr type="bMarg" refType="primFontSz" fact="0.75"/>
                <dgm:constr type="lMarg" refType="primFontSz" fact="0.75"/>
                <dgm:constr type="rMarg" refType="primFontSz" fact="0.75"/>
              </dgm:constrLst>
              <dgm:ruleLst>
                <dgm:rule type="h" val="INF" fact="NaN" max="NaN"/>
                <dgm:rule type="primFontSz" val="12" fact="NaN" max="NaN"/>
                <dgm:rule type="secFontSz" val="10" fact="NaN" max="NaN"/>
              </dgm:ruleLst>
            </dgm:layoutNode>
            <dgm:layoutNode name="FlexibleEmptyPlaceHolder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layoutNode name="ConnectLine" styleLbl="sibTrans1D1" moveWith="L1TextContainer">
            <dgm:alg type="sp"/>
            <dgm:shape xmlns:r="http://schemas.openxmlformats.org/officeDocument/2006/relationships" type="line" r:blip="">
              <dgm:adjLst/>
            </dgm:shape>
            <dgm:presOf/>
            <dgm:constrLst/>
          </dgm:layoutNode>
          <dgm:layoutNode name="ConnectorPoint" styleLbl="node1" moveWith="L1TextContainer">
            <dgm:alg type="sp"/>
            <dgm:shape xmlns:r="http://schemas.openxmlformats.org/officeDocument/2006/relationships" rot="45" type="rect" r:blip="" zOrderOff="10">
              <dgm:adjLst/>
              <dgm:extLst>
                <a:ext uri="{B698B0E9-8C71-41B9-8309-B3DCBF30829C}">
                  <dgm1612:spPr xmlns:dgm1612="http://schemas.microsoft.com/office/drawing/2016/12/diagram">
                    <a:ln w="6350"/>
                  </dgm1612:spPr>
                </a:ext>
              </dgm:extLst>
            </dgm:shape>
            <dgm:presOf/>
            <dgm:constrLst/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12/28/2024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12/28/2024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60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567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457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326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B8B56-10F9-C603-DD16-D1D731E85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2C8F3B-2A68-EE17-57C0-92E577F369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A696E-3AB6-E7C7-B292-FDD6BDD5A4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23017-8F49-8A8F-516A-CCD4B04CAC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923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ADD38-B288-5F4B-0C87-A8C3E0893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2CF7F6-62C9-132E-E293-541625A267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DD2776-2BFF-7E2E-C0FC-66BFA29F2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89FC0-CE16-C258-5B7D-001DEBEF6B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43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cSlideMaster.Title SlideFooter" descr=" ">
            <a:extLst>
              <a:ext uri="{FF2B5EF4-FFF2-40B4-BE49-F238E27FC236}">
                <a16:creationId xmlns:a16="http://schemas.microsoft.com/office/drawing/2014/main" id="{05358EE9-F096-560D-252D-820232806FC6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10" name="hcSlideMaster.Title SlideHeader" descr=" ">
            <a:extLst>
              <a:ext uri="{FF2B5EF4-FFF2-40B4-BE49-F238E27FC236}">
                <a16:creationId xmlns:a16="http://schemas.microsoft.com/office/drawing/2014/main" id="{3774A7AC-A5CA-1AED-6601-9F978B6F6809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629812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cSlideMaster.Title and Vertical TextFooter" descr=" ">
            <a:extLst>
              <a:ext uri="{FF2B5EF4-FFF2-40B4-BE49-F238E27FC236}">
                <a16:creationId xmlns:a16="http://schemas.microsoft.com/office/drawing/2014/main" id="{18EC7930-4026-E33F-1523-ED1F5C64022D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8" name="hcSlideMaster.Title and Vertical TextHeader" descr=" ">
            <a:extLst>
              <a:ext uri="{FF2B5EF4-FFF2-40B4-BE49-F238E27FC236}">
                <a16:creationId xmlns:a16="http://schemas.microsoft.com/office/drawing/2014/main" id="{43EF9C71-F22B-D764-938D-3BC910486FD1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6741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cSlideMaster.Vertical Title and TextFooter" descr=" ">
            <a:extLst>
              <a:ext uri="{FF2B5EF4-FFF2-40B4-BE49-F238E27FC236}">
                <a16:creationId xmlns:a16="http://schemas.microsoft.com/office/drawing/2014/main" id="{6E39596A-96B9-9FD4-C23A-4EAA2525B4B3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9" name="hcSlideMaster.Vertical Title and TextHeader" descr=" ">
            <a:extLst>
              <a:ext uri="{FF2B5EF4-FFF2-40B4-BE49-F238E27FC236}">
                <a16:creationId xmlns:a16="http://schemas.microsoft.com/office/drawing/2014/main" id="{DBCFEE34-B55F-3C56-5616-D42B8D0265ED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6989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cSlideMaster.Title and ContentFooter" descr=" ">
            <a:extLst>
              <a:ext uri="{FF2B5EF4-FFF2-40B4-BE49-F238E27FC236}">
                <a16:creationId xmlns:a16="http://schemas.microsoft.com/office/drawing/2014/main" id="{877FAB20-1F39-7CF9-8624-61AE630DC605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8" name="hcSlideMaster.Title and ContentHeader" descr=" ">
            <a:extLst>
              <a:ext uri="{FF2B5EF4-FFF2-40B4-BE49-F238E27FC236}">
                <a16:creationId xmlns:a16="http://schemas.microsoft.com/office/drawing/2014/main" id="{49CD784C-3595-12BF-BC5E-2A41993F17E4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894728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cSlideMaster.Section HeaderFooter" descr=" ">
            <a:extLst>
              <a:ext uri="{FF2B5EF4-FFF2-40B4-BE49-F238E27FC236}">
                <a16:creationId xmlns:a16="http://schemas.microsoft.com/office/drawing/2014/main" id="{251A5374-2721-97F1-9AA5-CDB3B9E5640A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10" name="hcSlideMaster.Section HeaderHeader" descr=" ">
            <a:extLst>
              <a:ext uri="{FF2B5EF4-FFF2-40B4-BE49-F238E27FC236}">
                <a16:creationId xmlns:a16="http://schemas.microsoft.com/office/drawing/2014/main" id="{8AE1E912-C16E-1733-76B4-CF22FC91580A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521114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cSlideMaster.Two ContentFooter" descr=" ">
            <a:extLst>
              <a:ext uri="{FF2B5EF4-FFF2-40B4-BE49-F238E27FC236}">
                <a16:creationId xmlns:a16="http://schemas.microsoft.com/office/drawing/2014/main" id="{AAFB3C41-59E2-C68E-54A6-CB170B623CA1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9" name="hcSlideMaster.Two ContentHeader" descr=" ">
            <a:extLst>
              <a:ext uri="{FF2B5EF4-FFF2-40B4-BE49-F238E27FC236}">
                <a16:creationId xmlns:a16="http://schemas.microsoft.com/office/drawing/2014/main" id="{F5DB19EB-C157-4A17-3F00-803F40FFFD7D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998975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cSlideMaster.ComparisonFooter" descr=" ">
            <a:extLst>
              <a:ext uri="{FF2B5EF4-FFF2-40B4-BE49-F238E27FC236}">
                <a16:creationId xmlns:a16="http://schemas.microsoft.com/office/drawing/2014/main" id="{853296DA-256A-F2CA-A233-DB58C10CE9C1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11" name="hcSlideMaster.ComparisonHeader" descr=" ">
            <a:extLst>
              <a:ext uri="{FF2B5EF4-FFF2-40B4-BE49-F238E27FC236}">
                <a16:creationId xmlns:a16="http://schemas.microsoft.com/office/drawing/2014/main" id="{C8E51696-6FA9-0352-16B1-93CF950881AD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595892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cSlideMaster.Title OnlyFooter" descr=" ">
            <a:extLst>
              <a:ext uri="{FF2B5EF4-FFF2-40B4-BE49-F238E27FC236}">
                <a16:creationId xmlns:a16="http://schemas.microsoft.com/office/drawing/2014/main" id="{705C01DB-14AB-45AF-CBE1-583CE92E0A83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7" name="hcSlideMaster.Title OnlyHeader" descr=" ">
            <a:extLst>
              <a:ext uri="{FF2B5EF4-FFF2-40B4-BE49-F238E27FC236}">
                <a16:creationId xmlns:a16="http://schemas.microsoft.com/office/drawing/2014/main" id="{CFF65616-C0AD-7A4E-3C90-68FD5B418251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095206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cSlideMaster.BlankFooter" descr=" ">
            <a:extLst>
              <a:ext uri="{FF2B5EF4-FFF2-40B4-BE49-F238E27FC236}">
                <a16:creationId xmlns:a16="http://schemas.microsoft.com/office/drawing/2014/main" id="{31FEB393-FAAF-8B82-F1A7-2FCE64993BDF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6" name="hcSlideMaster.BlankHeader" descr=" ">
            <a:extLst>
              <a:ext uri="{FF2B5EF4-FFF2-40B4-BE49-F238E27FC236}">
                <a16:creationId xmlns:a16="http://schemas.microsoft.com/office/drawing/2014/main" id="{E431DD60-B471-E1FC-9832-D1B9E5942B35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904378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cSlideMaster.Content with CaptionFooter" descr=" ">
            <a:extLst>
              <a:ext uri="{FF2B5EF4-FFF2-40B4-BE49-F238E27FC236}">
                <a16:creationId xmlns:a16="http://schemas.microsoft.com/office/drawing/2014/main" id="{CB22E601-A77A-6046-DBAD-41BBE5C1672A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9" name="hcSlideMaster.Content with CaptionHeader" descr=" ">
            <a:extLst>
              <a:ext uri="{FF2B5EF4-FFF2-40B4-BE49-F238E27FC236}">
                <a16:creationId xmlns:a16="http://schemas.microsoft.com/office/drawing/2014/main" id="{DB1278C8-4AA9-C28D-471E-96EAAC33FEBC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070543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cSlideMaster.Picture with CaptionFooter" descr=" ">
            <a:extLst>
              <a:ext uri="{FF2B5EF4-FFF2-40B4-BE49-F238E27FC236}">
                <a16:creationId xmlns:a16="http://schemas.microsoft.com/office/drawing/2014/main" id="{856FB4C6-14B0-28BA-8B90-238C779351BF}"/>
              </a:ext>
            </a:extLst>
          </p:cNvPr>
          <p:cNvSpPr txBox="1"/>
          <p:nvPr userDrawn="1"/>
        </p:nvSpPr>
        <p:spPr>
          <a:xfrm>
            <a:off x="0" y="6545580"/>
            <a:ext cx="12192000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00" b="1" i="0" u="none" baseline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10" name="hcSlideMaster.Picture with CaptionHeader" descr=" ">
            <a:extLst>
              <a:ext uri="{FF2B5EF4-FFF2-40B4-BE49-F238E27FC236}">
                <a16:creationId xmlns:a16="http://schemas.microsoft.com/office/drawing/2014/main" id="{2A7E647F-E483-D490-2A65-3E32D4D279C9}"/>
              </a:ext>
            </a:extLst>
          </p:cNvPr>
          <p:cNvSpPr txBox="1"/>
          <p:nvPr userDrawn="1"/>
        </p:nvSpPr>
        <p:spPr>
          <a:xfrm>
            <a:off x="0" y="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AU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92529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2870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64" r:id="rId6"/>
    <p:sldLayoutId id="2147483965" r:id="rId7"/>
    <p:sldLayoutId id="2147483966" r:id="rId8"/>
    <p:sldLayoutId id="2147483967" r:id="rId9"/>
    <p:sldLayoutId id="2147483968" r:id="rId10"/>
    <p:sldLayoutId id="214748396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875" b="21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pPr algn="l"/>
            <a:r>
              <a:rPr lang="en-US" sz="6000" dirty="0">
                <a:solidFill>
                  <a:schemeClr val="bg1"/>
                </a:solidFill>
              </a:rPr>
              <a:t>Project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Robert Bui – Software Engineering Leader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9CCAEE-831A-B4FC-C902-87125CB0A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AB91-85FF-84D6-3DC8-0DAA4EE0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Scan To Revenue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71F5951-9A47-D4E0-5EDD-9BDD2E114A1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12508"/>
            <a:ext cx="4754562" cy="31697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761636-4F90-F3E1-3C26-3E22531E0FF7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F70385-991D-B068-71D7-6FA47E64F5E4}"/>
              </a:ext>
            </a:extLst>
          </p:cNvPr>
          <p:cNvSpPr txBox="1"/>
          <p:nvPr/>
        </p:nvSpPr>
        <p:spPr>
          <a:xfrm>
            <a:off x="6257675" y="2578052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Recover venue leakage for the freight business unit.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768F1A-C7F3-B0EB-29E2-0AC8100F09D6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D93619-6F7C-8524-FAF2-54F65CC6BEB9}"/>
              </a:ext>
            </a:extLst>
          </p:cNvPr>
          <p:cNvSpPr txBox="1"/>
          <p:nvPr/>
        </p:nvSpPr>
        <p:spPr>
          <a:xfrm>
            <a:off x="6257675" y="3555149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Design and develop </a:t>
            </a:r>
            <a:r>
              <a:rPr lang="en-GB" sz="1200" dirty="0">
                <a:solidFill>
                  <a:srgbClr val="0E101A"/>
                </a:solidFill>
              </a:rPr>
              <a:t>data cleaning and matching system to identify leaked revenue and invoice customers.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03BED3-BF20-5B5B-CFFD-464469DA30C1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1C8D32-4779-B938-91C4-697FEB8FDDBD}"/>
              </a:ext>
            </a:extLst>
          </p:cNvPr>
          <p:cNvSpPr txBox="1"/>
          <p:nvPr/>
        </p:nvSpPr>
        <p:spPr>
          <a:xfrm>
            <a:off x="6257675" y="434758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Recovered $2 million p.a. in revenue leakage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4D251F-7087-38B0-9A3E-DEB839F2B98B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3824D9-860C-776F-09FF-E6AF1699579E}"/>
              </a:ext>
            </a:extLst>
          </p:cNvPr>
          <p:cNvSpPr txBox="1"/>
          <p:nvPr/>
        </p:nvSpPr>
        <p:spPr>
          <a:xfrm>
            <a:off x="6257675" y="5677533"/>
            <a:ext cx="5680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Linux, Windows, Solaris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SQL, C, JavaScript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Tools	: Pentaho Data Integration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Databases	: PostgreSQL, Ingres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F869A-C67E-DDB4-D56B-CC526A17CC3E}"/>
              </a:ext>
            </a:extLst>
          </p:cNvPr>
          <p:cNvSpPr txBox="1"/>
          <p:nvPr/>
        </p:nvSpPr>
        <p:spPr>
          <a:xfrm>
            <a:off x="1023938" y="1527069"/>
            <a:ext cx="20076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Jun 2008 – Sep 2008</a:t>
            </a:r>
          </a:p>
        </p:txBody>
      </p:sp>
    </p:spTree>
    <p:extLst>
      <p:ext uri="{BB962C8B-B14F-4D97-AF65-F5344CB8AC3E}">
        <p14:creationId xmlns:p14="http://schemas.microsoft.com/office/powerpoint/2010/main" val="2627838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89445-DD8D-CE25-672B-BF1FF0FFA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36BDD-C214-8A4F-66E6-C83A47F57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Helpdesk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AD460D5-9DA8-442E-303F-501590890E4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12359"/>
            <a:ext cx="4754562" cy="31700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8DF4B7-EA1B-1F51-C603-C5B17D55E240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77E12-7137-D4E1-2894-F7FD6D2A9755}"/>
              </a:ext>
            </a:extLst>
          </p:cNvPr>
          <p:cNvSpPr txBox="1"/>
          <p:nvPr/>
        </p:nvSpPr>
        <p:spPr>
          <a:xfrm>
            <a:off x="6257675" y="2578052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IT Helpdesk issue &amp; requests submission, prioritisation and tracking.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9A318A-DFD7-5175-7A65-2287225F08BF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319BC1-E4CC-D34D-EFC3-67D92F8CD0A3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Implemented the system using Open-Source frameworks and sub-systems.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A1EA03-C347-C5BA-3ED3-50D293C24C6E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F19D44-08EF-5F54-F80A-7B3A8E74E1FF}"/>
              </a:ext>
            </a:extLst>
          </p:cNvPr>
          <p:cNvSpPr txBox="1"/>
          <p:nvPr/>
        </p:nvSpPr>
        <p:spPr>
          <a:xfrm>
            <a:off x="6257675" y="434758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Enabled internal customers to track progress of their requests at anytime.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87B752-DCB5-85CD-CBFE-C915886C8C21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20A284-31D0-E81E-3739-7088D85FF796}"/>
              </a:ext>
            </a:extLst>
          </p:cNvPr>
          <p:cNvSpPr txBox="1"/>
          <p:nvPr/>
        </p:nvSpPr>
        <p:spPr>
          <a:xfrm>
            <a:off x="6257675" y="5677533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	: Linux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Package	: OTRS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Database	: PostgreSQL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984D9E-AA2A-72FE-A962-04934AE5361C}"/>
              </a:ext>
            </a:extLst>
          </p:cNvPr>
          <p:cNvSpPr txBox="1"/>
          <p:nvPr/>
        </p:nvSpPr>
        <p:spPr>
          <a:xfrm>
            <a:off x="1023938" y="1527069"/>
            <a:ext cx="20605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Sep 2007 – Nov 2007</a:t>
            </a:r>
          </a:p>
        </p:txBody>
      </p:sp>
    </p:spTree>
    <p:extLst>
      <p:ext uri="{BB962C8B-B14F-4D97-AF65-F5344CB8AC3E}">
        <p14:creationId xmlns:p14="http://schemas.microsoft.com/office/powerpoint/2010/main" val="3525099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C672F-10AB-42DC-0CCA-026DC84F2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92DAE-8B54-B880-466A-C69E68B04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 &amp; Network Monitor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28A4F61-445F-5967-549A-8E9C18AB60D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12619"/>
            <a:ext cx="4754562" cy="31694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07C21A-4379-CC3D-6BD9-20F04F1DA09D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C19923-5087-839B-0DA8-81FA4743FBEB}"/>
              </a:ext>
            </a:extLst>
          </p:cNvPr>
          <p:cNvSpPr txBox="1"/>
          <p:nvPr/>
        </p:nvSpPr>
        <p:spPr>
          <a:xfrm>
            <a:off x="6257675" y="2578052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real-time systems and network monitoring and alert supporting technical staff.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09BDF4-02EF-416F-BB9A-E10E35E03BB6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E9907D-2A8D-8FD6-A28F-662419CBFFBA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Implement the system using Open-Source frameworks and sub-systems.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ED761C-9AE3-1BE0-96BD-72904213185B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9BE0F-D004-2CB3-662A-651BDA2683AE}"/>
              </a:ext>
            </a:extLst>
          </p:cNvPr>
          <p:cNvSpPr txBox="1"/>
          <p:nvPr/>
        </p:nvSpPr>
        <p:spPr>
          <a:xfrm>
            <a:off x="6257675" y="4347580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Eliminated IT labour for systems and network monitor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Increased time to resolution for systems and network issues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F5902E-2EA3-E705-3394-79ADC732AB80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DB220F-545A-A910-76F0-DB3BDB0AAB04}"/>
              </a:ext>
            </a:extLst>
          </p:cNvPr>
          <p:cNvSpPr txBox="1"/>
          <p:nvPr/>
        </p:nvSpPr>
        <p:spPr>
          <a:xfrm>
            <a:off x="6257675" y="5677533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Linux, Windows, Unix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	: Unix shell scripts, C and C#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Package	: Nagios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642178-D4CA-E182-9A27-0C173C18491B}"/>
              </a:ext>
            </a:extLst>
          </p:cNvPr>
          <p:cNvSpPr txBox="1"/>
          <p:nvPr/>
        </p:nvSpPr>
        <p:spPr>
          <a:xfrm>
            <a:off x="1023938" y="1527069"/>
            <a:ext cx="20669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Aug 2007 – Nov 2007</a:t>
            </a:r>
          </a:p>
        </p:txBody>
      </p:sp>
    </p:spTree>
    <p:extLst>
      <p:ext uri="{BB962C8B-B14F-4D97-AF65-F5344CB8AC3E}">
        <p14:creationId xmlns:p14="http://schemas.microsoft.com/office/powerpoint/2010/main" val="3201247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C05CC-E1C3-425B-F5DC-60DAC0A2D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A9906-E03A-DC14-EFFE-9856AFF72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10401896" cy="1499616"/>
          </a:xfrm>
        </p:spPr>
        <p:txBody>
          <a:bodyPr>
            <a:normAutofit/>
          </a:bodyPr>
          <a:lstStyle/>
          <a:p>
            <a:r>
              <a:rPr lang="en-GB" dirty="0"/>
              <a:t>Submarine Combat System Training Software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4B1FF0F9-7BC3-2353-8C5B-ABC5D422961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11270"/>
            <a:ext cx="4754562" cy="317218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2EDBDB-4A21-A3A3-4597-29A172973575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27C42-A298-7307-1D9C-79F52218A2DE}"/>
              </a:ext>
            </a:extLst>
          </p:cNvPr>
          <p:cNvSpPr txBox="1"/>
          <p:nvPr/>
        </p:nvSpPr>
        <p:spPr>
          <a:xfrm>
            <a:off x="6257675" y="2578052"/>
            <a:ext cx="5028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onshore training facility for the Collins Class Combat System.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E6B398-FFA1-553B-1D59-075C2D34E4D2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EE357F-6B20-CCAC-02DE-8D99C77235E2}"/>
              </a:ext>
            </a:extLst>
          </p:cNvPr>
          <p:cNvSpPr txBox="1"/>
          <p:nvPr/>
        </p:nvSpPr>
        <p:spPr>
          <a:xfrm>
            <a:off x="6257675" y="3555149"/>
            <a:ext cx="5028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Design and implement the training system on the Windows operating system.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ADC8F4-E7BC-80A1-FB94-F8ADF4E9EDD5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135000-09C1-497E-41A1-5A1A263BE220}"/>
              </a:ext>
            </a:extLst>
          </p:cNvPr>
          <p:cNvSpPr txBox="1"/>
          <p:nvPr/>
        </p:nvSpPr>
        <p:spPr>
          <a:xfrm>
            <a:off x="6257675" y="434758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Completed within the project schedule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0719B-BDA4-8222-6D2D-204A9554C843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B475E-0383-B6CC-09DE-3454C4C1235C}"/>
              </a:ext>
            </a:extLst>
          </p:cNvPr>
          <p:cNvSpPr txBox="1"/>
          <p:nvPr/>
        </p:nvSpPr>
        <p:spPr>
          <a:xfrm>
            <a:off x="6257675" y="5677533"/>
            <a:ext cx="5680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	: Windows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	: C++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Tool		: Visual Studio</a:t>
            </a:r>
            <a:endParaRPr lang="en-GB" sz="1200" dirty="0">
              <a:solidFill>
                <a:srgbClr val="0E101A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Library	: Microsoft Foundation Class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13BA45-1E77-A508-CAE3-6224A80BBED5}"/>
              </a:ext>
            </a:extLst>
          </p:cNvPr>
          <p:cNvSpPr txBox="1"/>
          <p:nvPr/>
        </p:nvSpPr>
        <p:spPr>
          <a:xfrm>
            <a:off x="1023938" y="1527069"/>
            <a:ext cx="19900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Mar 2002 – Jul 2002</a:t>
            </a:r>
          </a:p>
        </p:txBody>
      </p:sp>
    </p:spTree>
    <p:extLst>
      <p:ext uri="{BB962C8B-B14F-4D97-AF65-F5344CB8AC3E}">
        <p14:creationId xmlns:p14="http://schemas.microsoft.com/office/powerpoint/2010/main" val="2251875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D9E2A-8F86-7FEB-5BB4-46ECF59D4A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651A-81A8-3045-97E4-023CECD8F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Hard Disk Cloning Over TCP/IP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025E45-41CC-BB04-D61B-DE0E9AA7C682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280B6-3224-F730-62B7-A5C30F85FEFF}"/>
              </a:ext>
            </a:extLst>
          </p:cNvPr>
          <p:cNvSpPr txBox="1"/>
          <p:nvPr/>
        </p:nvSpPr>
        <p:spPr>
          <a:xfrm>
            <a:off x="6257675" y="2578052"/>
            <a:ext cx="5019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an easy-to-use hard disk cloning over the network for the Collins Class submarine combat system.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ECF905-77FC-BDAA-16AB-A9DE8C1FF936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A1DCB6-4DF5-79F7-EF35-2D138F06BF47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Design the system using message bus via TCP/IP.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1C5D0A-C311-D87E-8AC1-DA874CC1DA9C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58C24-8D45-F8E1-91D9-FAC54AF59CB3}"/>
              </a:ext>
            </a:extLst>
          </p:cNvPr>
          <p:cNvSpPr txBox="1"/>
          <p:nvPr/>
        </p:nvSpPr>
        <p:spPr>
          <a:xfrm>
            <a:off x="6257675" y="4347580"/>
            <a:ext cx="5019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The software ran within the familiar combat system environment. Thus, the operator could clone the hard disks while the combat system was operating, reducing downtime.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1032A8F-3891-96F4-61F9-F3535C59DDF0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85BCFC-B567-01DB-4081-07AF939943E6}"/>
              </a:ext>
            </a:extLst>
          </p:cNvPr>
          <p:cNvSpPr txBox="1"/>
          <p:nvPr/>
        </p:nvSpPr>
        <p:spPr>
          <a:xfrm>
            <a:off x="6257675" y="5677533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	: Solaris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	: Ada</a:t>
            </a:r>
          </a:p>
        </p:txBody>
      </p:sp>
      <p:pic>
        <p:nvPicPr>
          <p:cNvPr id="17" name="Content Placeholder 14">
            <a:extLst>
              <a:ext uri="{FF2B5EF4-FFF2-40B4-BE49-F238E27FC236}">
                <a16:creationId xmlns:a16="http://schemas.microsoft.com/office/drawing/2014/main" id="{20242C17-430F-8A0B-DF96-E28070E56C4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/>
          <a:stretch/>
        </p:blipFill>
        <p:spPr>
          <a:xfrm>
            <a:off x="1023938" y="2711270"/>
            <a:ext cx="4754562" cy="31721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A8A283-055F-498A-1846-DE177B89C600}"/>
              </a:ext>
            </a:extLst>
          </p:cNvPr>
          <p:cNvSpPr txBox="1"/>
          <p:nvPr/>
        </p:nvSpPr>
        <p:spPr>
          <a:xfrm>
            <a:off x="1023938" y="1527069"/>
            <a:ext cx="20749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Apr 2001 – June 2001</a:t>
            </a:r>
          </a:p>
        </p:txBody>
      </p:sp>
    </p:spTree>
    <p:extLst>
      <p:ext uri="{BB962C8B-B14F-4D97-AF65-F5344CB8AC3E}">
        <p14:creationId xmlns:p14="http://schemas.microsoft.com/office/powerpoint/2010/main" val="2737799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7A390-3EE9-A14B-E571-5D88A6AF2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83145-DE8A-57BC-0DAD-EABCC60DB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Parcel Tracking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D1F1BB4-43CF-091D-0720-CF4D64D831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/>
        </p:blipFill>
        <p:spPr>
          <a:xfrm>
            <a:off x="1023938" y="2710180"/>
            <a:ext cx="4754562" cy="31743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A9F147-009A-D489-EB43-4B9F4A7ECB0D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80828B-A5FD-853B-6C64-276C68E59D91}"/>
              </a:ext>
            </a:extLst>
          </p:cNvPr>
          <p:cNvSpPr txBox="1"/>
          <p:nvPr/>
        </p:nvSpPr>
        <p:spPr>
          <a:xfrm>
            <a:off x="6257675" y="2578052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tracking of parcels within the distribution network.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944475-5BFD-1DD8-C447-598347BDFEEF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5A484-E3B9-AA35-EA39-EB94E6F8BA34}"/>
              </a:ext>
            </a:extLst>
          </p:cNvPr>
          <p:cNvSpPr txBox="1"/>
          <p:nvPr/>
        </p:nvSpPr>
        <p:spPr>
          <a:xfrm>
            <a:off x="6257675" y="3555149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Design and develop the system within the constraints of the technology used by the company.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7EF995-9475-9641-A769-54CD62EC1D1E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BF474E-348A-EE73-A56F-BBDE3FC1E8B5}"/>
              </a:ext>
            </a:extLst>
          </p:cNvPr>
          <p:cNvSpPr txBox="1"/>
          <p:nvPr/>
        </p:nvSpPr>
        <p:spPr>
          <a:xfrm>
            <a:off x="6257675" y="4347580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Captured the parcel's transition between different parts of the distribution network. Allowing clear delivery progress.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5857E8-D745-F8DD-678B-0BB9EE109066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12ABDD-126A-5C25-FB3B-63D0BB657633}"/>
              </a:ext>
            </a:extLst>
          </p:cNvPr>
          <p:cNvSpPr txBox="1"/>
          <p:nvPr/>
        </p:nvSpPr>
        <p:spPr>
          <a:xfrm>
            <a:off x="6257675" y="5677533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Windows, Unix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</a:t>
            </a:r>
            <a:r>
              <a:rPr lang="en-GB" sz="1200" dirty="0" err="1">
                <a:solidFill>
                  <a:srgbClr val="0E101A"/>
                </a:solidFill>
                <a:effectLst/>
              </a:rPr>
              <a:t>Powerbuilder</a:t>
            </a:r>
            <a:r>
              <a:rPr lang="en-GB" sz="1200" dirty="0">
                <a:solidFill>
                  <a:srgbClr val="0E101A"/>
                </a:solidFill>
                <a:effectLst/>
              </a:rPr>
              <a:t>, C, SQL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Databases	: Ingre</a:t>
            </a:r>
            <a:r>
              <a:rPr lang="en-GB" sz="1200" dirty="0">
                <a:solidFill>
                  <a:srgbClr val="0E101A"/>
                </a:solidFill>
              </a:rPr>
              <a:t>s</a:t>
            </a:r>
            <a:r>
              <a:rPr lang="en-GB" sz="1200" dirty="0">
                <a:solidFill>
                  <a:srgbClr val="0E101A"/>
                </a:solidFill>
                <a:effectLst/>
              </a:rPr>
              <a:t>, Access database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1FDACF-46DD-79B5-F726-1357CA3BD9B1}"/>
              </a:ext>
            </a:extLst>
          </p:cNvPr>
          <p:cNvSpPr txBox="1"/>
          <p:nvPr/>
        </p:nvSpPr>
        <p:spPr>
          <a:xfrm>
            <a:off x="1023938" y="1527069"/>
            <a:ext cx="19980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Jun 1999 – Dec 1999</a:t>
            </a:r>
          </a:p>
        </p:txBody>
      </p:sp>
    </p:spTree>
    <p:extLst>
      <p:ext uri="{BB962C8B-B14F-4D97-AF65-F5344CB8AC3E}">
        <p14:creationId xmlns:p14="http://schemas.microsoft.com/office/powerpoint/2010/main" val="3590869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0B437-6344-D452-877F-0E8052F9C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29178-4F48-DB17-4F40-4882F798F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10847306" cy="1499616"/>
          </a:xfrm>
        </p:spPr>
        <p:txBody>
          <a:bodyPr>
            <a:normAutofit/>
          </a:bodyPr>
          <a:lstStyle/>
          <a:p>
            <a:r>
              <a:rPr lang="en-GB" dirty="0"/>
              <a:t>Automatic Courier Delivery Booking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628F7D9C-1ED9-6A82-DBB6-78BFCC0259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/>
        </p:blipFill>
        <p:spPr>
          <a:xfrm>
            <a:off x="1023938" y="2712508"/>
            <a:ext cx="4754562" cy="31697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4CC19F-9497-DDF7-248A-A6B11814D96B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6DB69-F665-4AE6-935C-9AC3C3D8580C}"/>
              </a:ext>
            </a:extLst>
          </p:cNvPr>
          <p:cNvSpPr txBox="1"/>
          <p:nvPr/>
        </p:nvSpPr>
        <p:spPr>
          <a:xfrm>
            <a:off x="6257675" y="2578052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Provide automatic courier delivery booking using EDI data from customers' systems.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CDCB83-8626-6017-E289-36521A2359F0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9B4722-05A4-16FF-AC73-7863F7DE705A}"/>
              </a:ext>
            </a:extLst>
          </p:cNvPr>
          <p:cNvSpPr txBox="1"/>
          <p:nvPr/>
        </p:nvSpPr>
        <p:spPr>
          <a:xfrm>
            <a:off x="6257675" y="3555149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Designed and developed the system within the constraints of the technology used by the company.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5AE38-0AC8-0837-678A-D6BBAF4F51BE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C50F33-3B0D-388B-0046-AA9B6E8D0D32}"/>
              </a:ext>
            </a:extLst>
          </p:cNvPr>
          <p:cNvSpPr txBox="1"/>
          <p:nvPr/>
        </p:nvSpPr>
        <p:spPr>
          <a:xfrm>
            <a:off x="6257675" y="4347580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Secured new delivery service contracts generating $20 million p.a.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Authored the first EDI specification for the transport and logistics industry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C9CCD1-3FB7-CD89-A487-D8013B7FC22C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A27BF0-E3D0-083A-5B36-416620805F35}"/>
              </a:ext>
            </a:extLst>
          </p:cNvPr>
          <p:cNvSpPr txBox="1"/>
          <p:nvPr/>
        </p:nvSpPr>
        <p:spPr>
          <a:xfrm>
            <a:off x="6257675" y="5677533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	: AIX Unix, Digital Unix, Windows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SQL, 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Database	: Ingres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6DFF91-70C0-6F09-0125-D04D4D9C5341}"/>
              </a:ext>
            </a:extLst>
          </p:cNvPr>
          <p:cNvSpPr txBox="1"/>
          <p:nvPr/>
        </p:nvSpPr>
        <p:spPr>
          <a:xfrm>
            <a:off x="1023938" y="1527069"/>
            <a:ext cx="20749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Aug 1997 – Mar 2001</a:t>
            </a:r>
          </a:p>
        </p:txBody>
      </p:sp>
    </p:spTree>
    <p:extLst>
      <p:ext uri="{BB962C8B-B14F-4D97-AF65-F5344CB8AC3E}">
        <p14:creationId xmlns:p14="http://schemas.microsoft.com/office/powerpoint/2010/main" val="1218348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I Can Help You?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027300"/>
            <a:ext cx="3722730" cy="11739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Email	: robertqhbui@gmail.com</a:t>
            </a:r>
          </a:p>
          <a:p>
            <a:r>
              <a:rPr lang="en-US" dirty="0">
                <a:solidFill>
                  <a:schemeClr val="bg2"/>
                </a:solidFill>
              </a:rPr>
              <a:t>	  robert@robert.com</a:t>
            </a:r>
          </a:p>
          <a:p>
            <a:r>
              <a:rPr lang="en-US" dirty="0">
                <a:solidFill>
                  <a:schemeClr val="bg2"/>
                </a:solidFill>
              </a:rPr>
              <a:t>Website	: robertbui.com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1" r="48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32E69-0469-D1AF-7505-1DF73FC67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 am jack of all trades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53E9275-3ABB-83BB-5AF7-BE170028332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71972167"/>
              </p:ext>
            </p:extLst>
          </p:nvPr>
        </p:nvGraphicFramePr>
        <p:xfrm>
          <a:off x="444843" y="1894703"/>
          <a:ext cx="11285837" cy="43990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2310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4FA55-96B1-F6DD-C02B-EFB86587E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Projects Timeline</a:t>
            </a:r>
          </a:p>
        </p:txBody>
      </p:sp>
      <p:graphicFrame>
        <p:nvGraphicFramePr>
          <p:cNvPr id="4" name="Content Placeholder 3" descr="roadmap smartart">
            <a:extLst>
              <a:ext uri="{FF2B5EF4-FFF2-40B4-BE49-F238E27FC236}">
                <a16:creationId xmlns:a16="http://schemas.microsoft.com/office/drawing/2014/main" id="{3128D461-8F69-FBA1-F551-0859A21208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5549641"/>
              </p:ext>
            </p:extLst>
          </p:nvPr>
        </p:nvGraphicFramePr>
        <p:xfrm>
          <a:off x="838199" y="1742090"/>
          <a:ext cx="10812517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C5AEE84-BCE0-AFFA-66AD-A238C8C596F1}"/>
              </a:ext>
            </a:extLst>
          </p:cNvPr>
          <p:cNvSpPr txBox="1"/>
          <p:nvPr/>
        </p:nvSpPr>
        <p:spPr>
          <a:xfrm>
            <a:off x="838200" y="6232894"/>
            <a:ext cx="109217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Due to the software's commercial-in-confidence and sensitive classifications, no source code or documentation is available for public viewing.</a:t>
            </a:r>
            <a:endParaRPr lang="en-AU" sz="1200" dirty="0"/>
          </a:p>
        </p:txBody>
      </p:sp>
    </p:spTree>
    <p:extLst>
      <p:ext uri="{BB962C8B-B14F-4D97-AF65-F5344CB8AC3E}">
        <p14:creationId xmlns:p14="http://schemas.microsoft.com/office/powerpoint/2010/main" val="226994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DC611-A09E-BE5B-0BE7-E0B9D1935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B7ABE-7179-5C83-C1A7-76FFBCB3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AU" dirty="0"/>
              <a:t>Ship Engines Management Training Facility</a:t>
            </a:r>
          </a:p>
        </p:txBody>
      </p:sp>
      <p:pic>
        <p:nvPicPr>
          <p:cNvPr id="15" name="Content Placeholder 14" descr="Aerial top of container ship in ocean">
            <a:extLst>
              <a:ext uri="{FF2B5EF4-FFF2-40B4-BE49-F238E27FC236}">
                <a16:creationId xmlns:a16="http://schemas.microsoft.com/office/drawing/2014/main" id="{E8A7B8F7-5988-F382-5341-4C7DEFB916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55844"/>
            <a:ext cx="4754562" cy="308303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0F9800-4706-D985-93E0-A77F6A1BCB79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38BD0-798B-96F3-3584-3A811ED38D4D}"/>
              </a:ext>
            </a:extLst>
          </p:cNvPr>
          <p:cNvSpPr txBox="1"/>
          <p:nvPr/>
        </p:nvSpPr>
        <p:spPr>
          <a:xfrm>
            <a:off x="6257675" y="2578052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The Ship Engines Management Training Facility provides scenario-based training to new recruits to manage gas-turbine and diesel engines on combat ships. 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9A225E-77F0-6039-77D0-0041930F814C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F60921-A9A2-DC8F-B012-9475BB23935E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ICT support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17ABCD-286B-3506-6E57-E7C3383D9CAF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10C915-3064-F5DB-3E2A-6FDA283AA72A}"/>
              </a:ext>
            </a:extLst>
          </p:cNvPr>
          <p:cNvSpPr txBox="1"/>
          <p:nvPr/>
        </p:nvSpPr>
        <p:spPr>
          <a:xfrm>
            <a:off x="6257675" y="434758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Resolved ICT issues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B8C777-C0AA-6E50-9E45-4DC6EF3A9DEA}"/>
              </a:ext>
            </a:extLst>
          </p:cNvPr>
          <p:cNvSpPr txBox="1"/>
          <p:nvPr/>
        </p:nvSpPr>
        <p:spPr>
          <a:xfrm>
            <a:off x="6257675" y="5317381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FE4CB-385B-B353-10EE-3D5841D3D595}"/>
              </a:ext>
            </a:extLst>
          </p:cNvPr>
          <p:cNvSpPr txBox="1"/>
          <p:nvPr/>
        </p:nvSpPr>
        <p:spPr>
          <a:xfrm>
            <a:off x="6257675" y="566743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 Windows 10 Desktops &amp; Windows 2012 Server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5E9923-40AF-6D63-F6FE-71F64983B3C3}"/>
              </a:ext>
            </a:extLst>
          </p:cNvPr>
          <p:cNvSpPr txBox="1"/>
          <p:nvPr/>
        </p:nvSpPr>
        <p:spPr>
          <a:xfrm>
            <a:off x="1023938" y="1527069"/>
            <a:ext cx="1863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Nov 2024 - Current</a:t>
            </a:r>
          </a:p>
        </p:txBody>
      </p:sp>
    </p:spTree>
    <p:extLst>
      <p:ext uri="{BB962C8B-B14F-4D97-AF65-F5344CB8AC3E}">
        <p14:creationId xmlns:p14="http://schemas.microsoft.com/office/powerpoint/2010/main" val="1817934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E5716-38D1-5835-60AB-9E16C44D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Ship Tactical System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CB719D7-2BC5-AD45-5C88-4E22F37D60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61569"/>
            <a:ext cx="4754562" cy="3071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0E3D9C-D9A2-D584-E120-6F341AFD3D7A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353B51-30D4-2BF0-D280-3EF120F8BD7B}"/>
              </a:ext>
            </a:extLst>
          </p:cNvPr>
          <p:cNvSpPr txBox="1"/>
          <p:nvPr/>
        </p:nvSpPr>
        <p:spPr>
          <a:xfrm>
            <a:off x="6257675" y="2578052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The Ship Tactical System enable the Royal Australian Navy to provide peace keeping activities.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014E7-864B-CA4B-7E04-A571CB5A3AC0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235B93-F554-5A2F-9A28-7621761B51EB}"/>
              </a:ext>
            </a:extLst>
          </p:cNvPr>
          <p:cNvSpPr txBox="1"/>
          <p:nvPr/>
        </p:nvSpPr>
        <p:spPr>
          <a:xfrm>
            <a:off x="6257674" y="3555149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ICT support &amp; software engineering activities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Test Witness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B6AC36-F76E-573B-E64A-E35A72B81BBC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0D87F7-0549-443E-559E-2C30ABC8096D}"/>
              </a:ext>
            </a:extLst>
          </p:cNvPr>
          <p:cNvSpPr txBox="1"/>
          <p:nvPr/>
        </p:nvSpPr>
        <p:spPr>
          <a:xfrm>
            <a:off x="6257675" y="4347580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Created Windows standard operation environment.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All tests witnessed have passed without incidents.</a:t>
            </a:r>
            <a:r>
              <a:rPr lang="en-GB" sz="1200" dirty="0">
                <a:solidFill>
                  <a:srgbClr val="0E101A"/>
                </a:solidFill>
                <a:effectLst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Resolved network issue between corporate network and internal lab network.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715C47-8B5C-500C-B86A-5C562A08714E}"/>
              </a:ext>
            </a:extLst>
          </p:cNvPr>
          <p:cNvSpPr txBox="1"/>
          <p:nvPr/>
        </p:nvSpPr>
        <p:spPr>
          <a:xfrm>
            <a:off x="6257674" y="5317381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0B57F9-9331-6A1D-64CC-229304BD3DEA}"/>
              </a:ext>
            </a:extLst>
          </p:cNvPr>
          <p:cNvSpPr txBox="1"/>
          <p:nvPr/>
        </p:nvSpPr>
        <p:spPr>
          <a:xfrm>
            <a:off x="6257674" y="5667430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Windows 10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Windows batch &amp; </a:t>
            </a:r>
            <a:r>
              <a:rPr lang="en-GB" sz="1200" dirty="0" err="1">
                <a:solidFill>
                  <a:srgbClr val="0E101A"/>
                </a:solidFill>
                <a:effectLst/>
              </a:rPr>
              <a:t>Powershell</a:t>
            </a:r>
            <a:r>
              <a:rPr lang="en-GB" sz="1200" dirty="0">
                <a:solidFill>
                  <a:srgbClr val="0E101A"/>
                </a:solidFill>
                <a:effectLst/>
              </a:rPr>
              <a:t> scripts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T</a:t>
            </a:r>
            <a:r>
              <a:rPr lang="en-GB" sz="1200" dirty="0">
                <a:solidFill>
                  <a:srgbClr val="0E101A"/>
                </a:solidFill>
                <a:effectLst/>
              </a:rPr>
              <a:t>ools	:  </a:t>
            </a:r>
            <a:r>
              <a:rPr lang="en-GB" sz="1200" dirty="0" err="1">
                <a:solidFill>
                  <a:srgbClr val="0E101A"/>
                </a:solidFill>
                <a:effectLst/>
              </a:rPr>
              <a:t>Clonezilla</a:t>
            </a:r>
            <a:r>
              <a:rPr lang="en-GB" sz="1200" dirty="0">
                <a:solidFill>
                  <a:srgbClr val="0E101A"/>
                </a:solidFill>
                <a:effectLst/>
              </a:rPr>
              <a:t>, WinPE, Windows 10, Solaris, Ubuntu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4689C3-9A68-3B7A-28C2-13676B3E2FBF}"/>
              </a:ext>
            </a:extLst>
          </p:cNvPr>
          <p:cNvSpPr txBox="1"/>
          <p:nvPr/>
        </p:nvSpPr>
        <p:spPr>
          <a:xfrm>
            <a:off x="1023938" y="1527069"/>
            <a:ext cx="2049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Aug 2023 – Dec 2024</a:t>
            </a:r>
          </a:p>
        </p:txBody>
      </p:sp>
    </p:spTree>
    <p:extLst>
      <p:ext uri="{BB962C8B-B14F-4D97-AF65-F5344CB8AC3E}">
        <p14:creationId xmlns:p14="http://schemas.microsoft.com/office/powerpoint/2010/main" val="587875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43153-BE4C-7967-0C56-6FA9B31BD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D4966-0D28-4C04-1BF9-09C5177B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Air Defence Training System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3BA4793-3E8E-DFA2-59D1-EAE939A1F94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23938" y="2960739"/>
            <a:ext cx="4754562" cy="26732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C486F0-CC8F-37FE-B5B7-C1449A8A235D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3931E2-F985-7566-02BE-7D02A0F04491}"/>
              </a:ext>
            </a:extLst>
          </p:cNvPr>
          <p:cNvSpPr txBox="1"/>
          <p:nvPr/>
        </p:nvSpPr>
        <p:spPr>
          <a:xfrm>
            <a:off x="6257675" y="2578052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The Air Defence Training System is a unique and innovative project that enables trainees to simulate air defence scenarios in diverse terrains and weather conditions, enhancing their skills and preparedness.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50EE0-A7F0-C9A2-780D-1C56C425402A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3EBBC1-C011-E349-C9BC-4774B5D20B6F}"/>
              </a:ext>
            </a:extLst>
          </p:cNvPr>
          <p:cNvSpPr txBox="1"/>
          <p:nvPr/>
        </p:nvSpPr>
        <p:spPr>
          <a:xfrm>
            <a:off x="6257675" y="3555149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ICT support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Software Engineering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9F32E2-8021-2487-5053-DA3DE5E8ADB1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15FD963-6A4B-A839-2DFB-109DC6AE0049}"/>
              </a:ext>
            </a:extLst>
          </p:cNvPr>
          <p:cNvSpPr txBox="1"/>
          <p:nvPr/>
        </p:nvSpPr>
        <p:spPr>
          <a:xfrm>
            <a:off x="6257675" y="4347580"/>
            <a:ext cx="5680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Fixed all reported bugs within the build release cycle.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Redesigned an automati</a:t>
            </a:r>
            <a:r>
              <a:rPr lang="en-GB" sz="1200" dirty="0">
                <a:solidFill>
                  <a:srgbClr val="0E101A"/>
                </a:solidFill>
              </a:rPr>
              <a:t>c audiovisual recording subsystem following the SOLID principles.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Refactored C++ &amp; C# code.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Software released according to schedule.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C9B388-C4B0-CB1B-0AB9-E5C8115CAA52}"/>
              </a:ext>
            </a:extLst>
          </p:cNvPr>
          <p:cNvSpPr txBox="1"/>
          <p:nvPr/>
        </p:nvSpPr>
        <p:spPr>
          <a:xfrm>
            <a:off x="6257675" y="5324677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AEC6D9-CF31-AB9F-02AE-2DA2BB420ADF}"/>
              </a:ext>
            </a:extLst>
          </p:cNvPr>
          <p:cNvSpPr txBox="1"/>
          <p:nvPr/>
        </p:nvSpPr>
        <p:spPr>
          <a:xfrm>
            <a:off x="6257675" y="5674726"/>
            <a:ext cx="5680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Windows 95/7/8 VMs, Windows 10 Desktops and Linux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C++, C#, JavaScript, PHP, </a:t>
            </a:r>
            <a:r>
              <a:rPr lang="en-GB" sz="1200" dirty="0" err="1">
                <a:solidFill>
                  <a:srgbClr val="0E101A"/>
                </a:solidFill>
                <a:effectLst/>
              </a:rPr>
              <a:t>Powershell</a:t>
            </a:r>
            <a:r>
              <a:rPr lang="en-GB" sz="1200" dirty="0">
                <a:solidFill>
                  <a:srgbClr val="0E101A"/>
                </a:solidFill>
                <a:effectLst/>
              </a:rPr>
              <a:t>, and Unix shell scripts.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T</a:t>
            </a:r>
            <a:r>
              <a:rPr lang="en-GB" sz="1200" dirty="0">
                <a:solidFill>
                  <a:srgbClr val="0E101A"/>
                </a:solidFill>
                <a:effectLst/>
              </a:rPr>
              <a:t>ools	: Visual Studio, Vi text editor,  Wireshark, Open Broadcaster Software, 			 Blender 3D modeller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1BEEA90-EEC3-9014-DD1A-981522D4ABFD}"/>
              </a:ext>
            </a:extLst>
          </p:cNvPr>
          <p:cNvSpPr txBox="1"/>
          <p:nvPr/>
        </p:nvSpPr>
        <p:spPr>
          <a:xfrm>
            <a:off x="1023938" y="1527069"/>
            <a:ext cx="19032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Aug 2022 - Current</a:t>
            </a:r>
          </a:p>
        </p:txBody>
      </p:sp>
    </p:spTree>
    <p:extLst>
      <p:ext uri="{BB962C8B-B14F-4D97-AF65-F5344CB8AC3E}">
        <p14:creationId xmlns:p14="http://schemas.microsoft.com/office/powerpoint/2010/main" val="39608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2BE47-A01B-4C21-91B0-8A23434EC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E7B4F-373E-995F-8B25-B43871BD4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AU" dirty="0"/>
              <a:t>POS-to-eCommerce Integration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C4A60EA-540F-8DAD-354F-1447EDC5E9F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/>
        </p:blipFill>
        <p:spPr>
          <a:xfrm>
            <a:off x="1023938" y="2711926"/>
            <a:ext cx="4754562" cy="31708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1A2C1F-0A51-2141-7206-31E04AAC2842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537C2C-DEFA-F464-B5C3-0BA0EC51FCAC}"/>
              </a:ext>
            </a:extLst>
          </p:cNvPr>
          <p:cNvSpPr txBox="1"/>
          <p:nvPr/>
        </p:nvSpPr>
        <p:spPr>
          <a:xfrm>
            <a:off x="6257675" y="2578052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Enable near real-time update of inventory and prices from store’s POS to </a:t>
            </a:r>
            <a:r>
              <a:rPr lang="en-GB" sz="1200" dirty="0" err="1"/>
              <a:t>Woocommerce</a:t>
            </a:r>
            <a:r>
              <a:rPr lang="en-GB" sz="1200" dirty="0"/>
              <a:t> ecommerce store.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5A3851-C5DB-41C5-6B9D-9DD0F965DD4C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022D8-000E-DB07-9E8E-BD9AAA59F7D9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Integrate propriety POS system with Open-Source online store.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8BF09-352C-49F2-7FAE-5345A64DEA0C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938769-9346-3C7A-0CD8-34032B922807}"/>
              </a:ext>
            </a:extLst>
          </p:cNvPr>
          <p:cNvSpPr txBox="1"/>
          <p:nvPr/>
        </p:nvSpPr>
        <p:spPr>
          <a:xfrm>
            <a:off x="6257675" y="4347580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Online store contributed 12% of monthly revenue to the business.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F5ED54-579F-8BDD-0746-B12173A8CD44}"/>
              </a:ext>
            </a:extLst>
          </p:cNvPr>
          <p:cNvSpPr txBox="1"/>
          <p:nvPr/>
        </p:nvSpPr>
        <p:spPr>
          <a:xfrm>
            <a:off x="6257675" y="5324677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46D6DF-8679-8A4C-25C9-FB8733F97C1E}"/>
              </a:ext>
            </a:extLst>
          </p:cNvPr>
          <p:cNvSpPr txBox="1"/>
          <p:nvPr/>
        </p:nvSpPr>
        <p:spPr>
          <a:xfrm>
            <a:off x="6257675" y="5674726"/>
            <a:ext cx="5680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</a:t>
            </a:r>
            <a:r>
              <a:rPr lang="en-GB" sz="1200" dirty="0">
                <a:solidFill>
                  <a:srgbClr val="0E101A"/>
                </a:solidFill>
              </a:rPr>
              <a:t>Linux, Windows</a:t>
            </a:r>
            <a:endParaRPr lang="en-GB" sz="1200" dirty="0">
              <a:solidFill>
                <a:srgbClr val="0E101A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PHP, JavaScript.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T</a:t>
            </a:r>
            <a:r>
              <a:rPr lang="en-GB" sz="1200" dirty="0">
                <a:solidFill>
                  <a:srgbClr val="0E101A"/>
                </a:solidFill>
                <a:effectLst/>
              </a:rPr>
              <a:t>ools	: Pentaho Data Integration, Cron, SQL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</a:rPr>
              <a:t>Databases	: Microsoft SQL Server, PostgreSQL</a:t>
            </a:r>
            <a:endParaRPr lang="en-GB" sz="1200" dirty="0">
              <a:solidFill>
                <a:srgbClr val="0E101A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5E073B-4FD9-98F8-FA5C-4467EB911554}"/>
              </a:ext>
            </a:extLst>
          </p:cNvPr>
          <p:cNvSpPr txBox="1"/>
          <p:nvPr/>
        </p:nvSpPr>
        <p:spPr>
          <a:xfrm>
            <a:off x="1023938" y="1527069"/>
            <a:ext cx="20685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Sep 2006 – Mar 2007</a:t>
            </a:r>
          </a:p>
        </p:txBody>
      </p:sp>
    </p:spTree>
    <p:extLst>
      <p:ext uri="{BB962C8B-B14F-4D97-AF65-F5344CB8AC3E}">
        <p14:creationId xmlns:p14="http://schemas.microsoft.com/office/powerpoint/2010/main" val="1721322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21E6C-8A7A-5078-92D5-82AC5D462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0A1B6-E7CA-72D9-D6C1-9862C4D2D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New ERP Deployment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FA305CBE-CFEA-88AB-6CB0-7941A9D37E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712508"/>
            <a:ext cx="4754562" cy="31697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41EBD3-1432-B09E-7BB8-9C932BD566F8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C4C807-6BE0-EF60-A644-122103770CFC}"/>
              </a:ext>
            </a:extLst>
          </p:cNvPr>
          <p:cNvSpPr txBox="1"/>
          <p:nvPr/>
        </p:nvSpPr>
        <p:spPr>
          <a:xfrm>
            <a:off x="6257675" y="2578052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Replace the monolithic and antiquated legacy ERP system with a modern, in-house-developed ERP system. The new ERP system utilises Open-Source frameworks and sub-systems, including Linux and PostgreSQL.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F88728-5961-44DE-03FD-ADC48AEFA5CC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0D9A2F-268D-50D5-3093-93C7F980F91F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Provide operation and system expertise to the core development team.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799B74-EEB7-5F4D-E900-D3FC537BC7A1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EFC9EB-FAF8-41FB-90A6-09BAED41CC66}"/>
              </a:ext>
            </a:extLst>
          </p:cNvPr>
          <p:cNvSpPr txBox="1"/>
          <p:nvPr/>
        </p:nvSpPr>
        <p:spPr>
          <a:xfrm>
            <a:off x="6257675" y="4347580"/>
            <a:ext cx="5680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Saved hardware upgrade costs for over 600 users by implementing the deployment strategy to run the new ERP GUI on Windows, Linux or Solaris.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Enabled seamless transport operations to maintain steady business functions by developing the ERP Systems Integrator to synchronise live data between the two ERP systems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22C1D1-D653-6B7C-B808-DBE34DA9CE31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E207A6-2677-7DCD-F10E-2309AEE61E10}"/>
              </a:ext>
            </a:extLst>
          </p:cNvPr>
          <p:cNvSpPr txBox="1"/>
          <p:nvPr/>
        </p:nvSpPr>
        <p:spPr>
          <a:xfrm>
            <a:off x="6257675" y="5677533"/>
            <a:ext cx="56806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Windows, Linux, Unix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JavaScript, bash shell script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Tools	: Pentaho Data Integration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Databases	: Ingres and PostgreSQL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1C33B6-AA1F-85A1-5478-01516E37DE93}"/>
              </a:ext>
            </a:extLst>
          </p:cNvPr>
          <p:cNvSpPr txBox="1"/>
          <p:nvPr/>
        </p:nvSpPr>
        <p:spPr>
          <a:xfrm>
            <a:off x="1023938" y="1527069"/>
            <a:ext cx="20493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Dec 2009 – Aug 2010</a:t>
            </a:r>
          </a:p>
        </p:txBody>
      </p:sp>
    </p:spTree>
    <p:extLst>
      <p:ext uri="{BB962C8B-B14F-4D97-AF65-F5344CB8AC3E}">
        <p14:creationId xmlns:p14="http://schemas.microsoft.com/office/powerpoint/2010/main" val="81324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771F9-A132-AF10-7F07-C3AD3A307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6E14A-7D76-F31F-81F3-8064F0BB9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10823658" cy="1499616"/>
          </a:xfrm>
        </p:spPr>
        <p:txBody>
          <a:bodyPr>
            <a:normAutofit/>
          </a:bodyPr>
          <a:lstStyle/>
          <a:p>
            <a:r>
              <a:rPr lang="en-GB" dirty="0"/>
              <a:t>Proof of Delivery Document Management System</a:t>
            </a:r>
            <a:endParaRPr lang="en-AU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A200F6E9-1005-9D59-6922-889DFBC227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/>
        </p:blipFill>
        <p:spPr>
          <a:xfrm>
            <a:off x="1023938" y="2960142"/>
            <a:ext cx="4754562" cy="267444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A20-5B72-8DD3-5360-BDCFE960BF2E}"/>
              </a:ext>
            </a:extLst>
          </p:cNvPr>
          <p:cNvSpPr txBox="1"/>
          <p:nvPr/>
        </p:nvSpPr>
        <p:spPr>
          <a:xfrm>
            <a:off x="6257675" y="2228003"/>
            <a:ext cx="108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1AE10B-4FDE-B343-7C03-B24241CFE88C}"/>
              </a:ext>
            </a:extLst>
          </p:cNvPr>
          <p:cNvSpPr txBox="1"/>
          <p:nvPr/>
        </p:nvSpPr>
        <p:spPr>
          <a:xfrm>
            <a:off x="6257675" y="2578052"/>
            <a:ext cx="5680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Replace the legacy document management system that ran on Windows 95 and used </a:t>
            </a:r>
            <a:r>
              <a:rPr lang="en-GB" sz="1200" dirty="0" err="1"/>
              <a:t>Powerbuilder</a:t>
            </a:r>
            <a:r>
              <a:rPr lang="en-GB" sz="1200" dirty="0"/>
              <a:t>.</a:t>
            </a:r>
            <a:endParaRPr lang="en-AU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B8A836-B213-A2D1-E0AF-69118BD5B228}"/>
              </a:ext>
            </a:extLst>
          </p:cNvPr>
          <p:cNvSpPr txBox="1"/>
          <p:nvPr/>
        </p:nvSpPr>
        <p:spPr>
          <a:xfrm>
            <a:off x="6257675" y="3205100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Role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ED5CAD-CC37-6FF4-E046-71749B9D0C7A}"/>
              </a:ext>
            </a:extLst>
          </p:cNvPr>
          <p:cNvSpPr txBox="1"/>
          <p:nvPr/>
        </p:nvSpPr>
        <p:spPr>
          <a:xfrm>
            <a:off x="6257675" y="3555149"/>
            <a:ext cx="56806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Develop the system using Open-Source frameworks and sub-systems.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20DFDB-EF06-7F00-5129-A724F1F91314}"/>
              </a:ext>
            </a:extLst>
          </p:cNvPr>
          <p:cNvSpPr txBox="1"/>
          <p:nvPr/>
        </p:nvSpPr>
        <p:spPr>
          <a:xfrm>
            <a:off x="6257675" y="3997531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Outcome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158F63-5434-0CE4-99D2-089D37CFA52E}"/>
              </a:ext>
            </a:extLst>
          </p:cNvPr>
          <p:cNvSpPr txBox="1"/>
          <p:nvPr/>
        </p:nvSpPr>
        <p:spPr>
          <a:xfrm>
            <a:off x="6257675" y="4347580"/>
            <a:ext cx="5680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Reduced operation time by more than 70%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Has the freedom to enhance - not locked into propriety systems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Customisable to business operations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4A2D80-DC06-E675-202E-93EA77385D41}"/>
              </a:ext>
            </a:extLst>
          </p:cNvPr>
          <p:cNvSpPr txBox="1"/>
          <p:nvPr/>
        </p:nvSpPr>
        <p:spPr>
          <a:xfrm>
            <a:off x="6257675" y="5327484"/>
            <a:ext cx="1239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DDDA9B-FB64-D348-0934-31BD9720840A}"/>
              </a:ext>
            </a:extLst>
          </p:cNvPr>
          <p:cNvSpPr txBox="1"/>
          <p:nvPr/>
        </p:nvSpPr>
        <p:spPr>
          <a:xfrm>
            <a:off x="6257675" y="5677533"/>
            <a:ext cx="5680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Platforms	: Linux</a:t>
            </a:r>
            <a:r>
              <a:rPr lang="en-GB" sz="1200" dirty="0">
                <a:solidFill>
                  <a:srgbClr val="0E101A"/>
                </a:solidFill>
              </a:rPr>
              <a:t>, Windows</a:t>
            </a:r>
            <a:endParaRPr lang="en-GB" sz="1200" dirty="0">
              <a:solidFill>
                <a:srgbClr val="0E101A"/>
              </a:solidFill>
              <a:effectLst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Languages	: C++, Perl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Tools	: Glade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Databases	: PostgreSQL, Ingres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0E101A"/>
                </a:solidFill>
                <a:effectLst/>
              </a:rPr>
              <a:t>Libraries	: Boost, POCO, Glib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BE1D92-8B50-DDCB-0D35-61AFB4D9B4C3}"/>
              </a:ext>
            </a:extLst>
          </p:cNvPr>
          <p:cNvSpPr txBox="1"/>
          <p:nvPr/>
        </p:nvSpPr>
        <p:spPr>
          <a:xfrm>
            <a:off x="1023938" y="1527069"/>
            <a:ext cx="19964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/>
              <a:t>Period: Feb 2009 – Jun 2009</a:t>
            </a:r>
          </a:p>
        </p:txBody>
      </p:sp>
    </p:spTree>
    <p:extLst>
      <p:ext uri="{BB962C8B-B14F-4D97-AF65-F5344CB8AC3E}">
        <p14:creationId xmlns:p14="http://schemas.microsoft.com/office/powerpoint/2010/main" val="19314539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titus xmlns="http://schemas.titus.com/TitusProperties/">
  <TitusGUID xmlns="">0ba9d00a-8699-44f7-80d2-d204a1a2fd54</TitusGUID>
  <TitusMetadata xmlns="">eyJucyI6ImF1LmJhZXN5c3RlbXMuY29tIiwicHJvcHMiOlt7Im4iOiJiYWVzeXN0ZW1zbXZtRG9jVHlwZSIsInZhbHMiOlt7InZhbHVlIjoiVGhpcmQgUGFydHkgT25seSBvciBUaGlyZCBQYXJ0eSAmIEJBRSBTeXN0ZW1zIENvbWJpbmVkIn1dfSx7Im4iOiJEb2N1bWVudFN1YnR5cGUiLCJ2YWxzIjpbeyJ2YWx1ZSI6IlRoaXJkIFBhcnR5IE9ubHkifV19LHsibiI6InVybmJhaWxzQ29tcE1hcmtpbmdQMSIsInZhbHMiOlt7InZhbHVlIjoiSGFuZGxlIGFzIE5PIENPTVBBTlkgTUFSS0lORyJ9XX0seyJuIjoiYmFlc3lzdGVtc212bU5BVFNFQ3JlZ2lvbiIsInZhbHMiOlt7InZhbHVlIjoiQVUifV19LHsibiI6InVybmJhaWxzTkFUU0VDTWFya2luZ1AxIiwidmFscyI6W3sidmFsdWUiOiJOb3QgQXBwbGljYWJsZSJ9XX0seyJuIjoidXJuYmFpbHNOQVRTRUNNYXJraW5nUDIiLCJ2YWxzIjpbXX0seyJuIjoidXJuYmFpbHNOQVRTRUNNYXJraW5nUDMiLCJ2YWxzIjpbXX0seyJuIjoidXJuYmFpbHNOQVRTRUNNYXJraW5nUDQiLCJ2YWxzIjpbXX0seyJuIjoidXJuYmFpbHNFeHBvcnRDb250cm9sTWFya2luZ1AxIiwidmFscyI6W3sidmFsdWUiOiJObyJ9XX0seyJuIjoidXJuYmFpbHNFeHBvcnRDb250cm9sTWFya2luZ1AyIiwidmFscyI6W119LHsibiI6InVybmJhaWxzRXhwb3J0Q29udHJvbEJVIiwidmFscyI6W119LHsibiI6InVybmJhaWxzRXhwb3J0Q29udHJvbE1TQXJlYSIsInZhbHMiOltdfSx7Im4iOiJ1cm5iYWlsc0V4cG9ydENvbnRyb2xNU0xpY2VuY2VzIiwidmFscyI6W119LHsibiI6IlRoaXJkUGFydHlTd2l0Y2hvZmZFeHBvcnRDb250cm9sTWFya2luZyIsInZhbHMiOltdfSx7Im4iOiJCYWVzQ2xhc3NpZmljYXRpb25Db21tZW50cyIsInZhbHMiOltdfV19</TitusMetadata>
</titus>
</file>

<file path=customXml/itemProps1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91575F-4C21-47C4-8D13-EB9BE66B536F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16c05727-aa75-4e4a-9b5f-8a80a1165891"/>
    <ds:schemaRef ds:uri="http://www.w3.org/XML/1998/namespace"/>
    <ds:schemaRef ds:uri="http://purl.org/dc/terms/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230e9df3-be65-4c73-a93b-d1236ebd677e"/>
    <ds:schemaRef ds:uri="71af3243-3dd4-4a8d-8c0d-dd76da1f02a5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43D41E8C-3253-421D-A89E-B603CC8571A9}">
  <ds:schemaRefs>
    <ds:schemaRef ds:uri="http://schemas.titus.com/TitusProperties/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1668</TotalTime>
  <Words>1287</Words>
  <Application>Microsoft Office PowerPoint</Application>
  <PresentationFormat>Widescreen</PresentationFormat>
  <Paragraphs>228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Microsoft Sans Serif</vt:lpstr>
      <vt:lpstr>tahoma</vt:lpstr>
      <vt:lpstr>Tw Cen MT</vt:lpstr>
      <vt:lpstr>Tw Cen MT Condensed</vt:lpstr>
      <vt:lpstr>Wingdings 3</vt:lpstr>
      <vt:lpstr>Integral</vt:lpstr>
      <vt:lpstr>Project Portfolio</vt:lpstr>
      <vt:lpstr>I am jack of all trades</vt:lpstr>
      <vt:lpstr>Projects Timeline</vt:lpstr>
      <vt:lpstr>Ship Engines Management Training Facility</vt:lpstr>
      <vt:lpstr>Ship Tactical System</vt:lpstr>
      <vt:lpstr>Air Defence Training System</vt:lpstr>
      <vt:lpstr>POS-to-eCommerce Integration</vt:lpstr>
      <vt:lpstr>New ERP Deployment</vt:lpstr>
      <vt:lpstr>Proof of Delivery Document Management System</vt:lpstr>
      <vt:lpstr>Scan To Revenue System</vt:lpstr>
      <vt:lpstr>IT Helpdesk system</vt:lpstr>
      <vt:lpstr>Service &amp; Network Monitor System</vt:lpstr>
      <vt:lpstr>Submarine Combat System Training Software</vt:lpstr>
      <vt:lpstr>Hard Disk Cloning Over TCP/IP</vt:lpstr>
      <vt:lpstr>Parcel Tracking System</vt:lpstr>
      <vt:lpstr>Automatic Courier Delivery Booking System</vt:lpstr>
      <vt:lpstr>How I Can Help You?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Portfolio</dc:title>
  <dc:creator>Quoc-Huong Bui</dc:creator>
  <cp:lastModifiedBy>Quoc-Huong Bui</cp:lastModifiedBy>
  <cp:revision>8</cp:revision>
  <dcterms:created xsi:type="dcterms:W3CDTF">2024-11-22T11:21:15Z</dcterms:created>
  <dcterms:modified xsi:type="dcterms:W3CDTF">2024-12-28T00:11:42Z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TitusGUID">
    <vt:lpwstr>0ba9d00a-8699-44f7-80d2-d204a1a2fd54</vt:lpwstr>
  </property>
  <property fmtid="{D5CDD505-2E9C-101B-9397-08002B2CF9AE}" pid="4" name="baesystemsmvmDocType">
    <vt:lpwstr>Third Party Only or Third Party &amp; BAE Systems Combined</vt:lpwstr>
  </property>
  <property fmtid="{D5CDD505-2E9C-101B-9397-08002B2CF9AE}" pid="5" name="DocumentSubtype">
    <vt:lpwstr>Third Party Only</vt:lpwstr>
  </property>
  <property fmtid="{D5CDD505-2E9C-101B-9397-08002B2CF9AE}" pid="6" name="urnbailsCompMarkingP1">
    <vt:lpwstr>Handle as NO COMPANY MARKING</vt:lpwstr>
  </property>
  <property fmtid="{D5CDD505-2E9C-101B-9397-08002B2CF9AE}" pid="7" name="baesystemsmvmNATSECregion">
    <vt:lpwstr>AU</vt:lpwstr>
  </property>
  <property fmtid="{D5CDD505-2E9C-101B-9397-08002B2CF9AE}" pid="8" name="urnbailsNATSECMarkingP1">
    <vt:lpwstr>Not Applicable</vt:lpwstr>
  </property>
  <property fmtid="{D5CDD505-2E9C-101B-9397-08002B2CF9AE}" pid="9" name="urnbailsExportControlMarkingP1">
    <vt:lpwstr>No</vt:lpwstr>
  </property>
  <property fmtid="{D5CDD505-2E9C-101B-9397-08002B2CF9AE}" pid="10" name="BaesClassificationComments">
    <vt:lpwstr/>
  </property>
  <property fmtid="{D5CDD505-2E9C-101B-9397-08002B2CF9AE}" pid="11" name="Originator">
    <vt:lpwstr>Third Party Only or Third Party &amp; BAE Systems Combined</vt:lpwstr>
  </property>
</Properties>
</file>